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6" r:id="rId2"/>
    <p:sldId id="257" r:id="rId3"/>
    <p:sldId id="258" r:id="rId4"/>
    <p:sldId id="259" r:id="rId5"/>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825500" rtl="0" fontAlgn="auto" latinLnBrk="0" hangingPunct="0">
      <a:lnSpc>
        <a:spcPct val="100000"/>
      </a:lnSpc>
      <a:spcBef>
        <a:spcPts val="3900"/>
      </a:spcBef>
      <a:spcAft>
        <a:spcPts val="0"/>
      </a:spcAft>
      <a:buClrTx/>
      <a:buSzTx/>
      <a:buFontTx/>
      <a:buNone/>
      <a:tabLst/>
      <a:defRPr kumimoji="0" sz="4800" b="0" i="0" u="none" strike="noStrike" cap="none" spc="0" normalizeH="0" baseline="0">
        <a:ln>
          <a:noFill/>
        </a:ln>
        <a:solidFill>
          <a:srgbClr val="222222"/>
        </a:solidFill>
        <a:effectLst/>
        <a:uFillTx/>
        <a:latin typeface="DIN Condensed Bold"/>
        <a:ea typeface="DIN Condensed Bold"/>
        <a:cs typeface="DIN Condensed Bold"/>
        <a:sym typeface="DIN Condensed Bold"/>
      </a:defRPr>
    </a:lvl1pPr>
    <a:lvl2pPr marL="0" marR="0" indent="0" algn="l" defTabSz="825500" rtl="0" fontAlgn="auto" latinLnBrk="0" hangingPunct="0">
      <a:lnSpc>
        <a:spcPct val="100000"/>
      </a:lnSpc>
      <a:spcBef>
        <a:spcPts val="3900"/>
      </a:spcBef>
      <a:spcAft>
        <a:spcPts val="0"/>
      </a:spcAft>
      <a:buClrTx/>
      <a:buSzTx/>
      <a:buFontTx/>
      <a:buNone/>
      <a:tabLst/>
      <a:defRPr kumimoji="0" sz="4800" b="0" i="0" u="none" strike="noStrike" cap="none" spc="0" normalizeH="0" baseline="0">
        <a:ln>
          <a:noFill/>
        </a:ln>
        <a:solidFill>
          <a:srgbClr val="222222"/>
        </a:solidFill>
        <a:effectLst/>
        <a:uFillTx/>
        <a:latin typeface="DIN Condensed Bold"/>
        <a:ea typeface="DIN Condensed Bold"/>
        <a:cs typeface="DIN Condensed Bold"/>
        <a:sym typeface="DIN Condensed Bold"/>
      </a:defRPr>
    </a:lvl2pPr>
    <a:lvl3pPr marL="0" marR="0" indent="0" algn="l" defTabSz="825500" rtl="0" fontAlgn="auto" latinLnBrk="0" hangingPunct="0">
      <a:lnSpc>
        <a:spcPct val="100000"/>
      </a:lnSpc>
      <a:spcBef>
        <a:spcPts val="3900"/>
      </a:spcBef>
      <a:spcAft>
        <a:spcPts val="0"/>
      </a:spcAft>
      <a:buClrTx/>
      <a:buSzTx/>
      <a:buFontTx/>
      <a:buNone/>
      <a:tabLst/>
      <a:defRPr kumimoji="0" sz="4800" b="0" i="0" u="none" strike="noStrike" cap="none" spc="0" normalizeH="0" baseline="0">
        <a:ln>
          <a:noFill/>
        </a:ln>
        <a:solidFill>
          <a:srgbClr val="222222"/>
        </a:solidFill>
        <a:effectLst/>
        <a:uFillTx/>
        <a:latin typeface="DIN Condensed Bold"/>
        <a:ea typeface="DIN Condensed Bold"/>
        <a:cs typeface="DIN Condensed Bold"/>
        <a:sym typeface="DIN Condensed Bold"/>
      </a:defRPr>
    </a:lvl3pPr>
    <a:lvl4pPr marL="0" marR="0" indent="0" algn="l" defTabSz="825500" rtl="0" fontAlgn="auto" latinLnBrk="0" hangingPunct="0">
      <a:lnSpc>
        <a:spcPct val="100000"/>
      </a:lnSpc>
      <a:spcBef>
        <a:spcPts val="3900"/>
      </a:spcBef>
      <a:spcAft>
        <a:spcPts val="0"/>
      </a:spcAft>
      <a:buClrTx/>
      <a:buSzTx/>
      <a:buFontTx/>
      <a:buNone/>
      <a:tabLst/>
      <a:defRPr kumimoji="0" sz="4800" b="0" i="0" u="none" strike="noStrike" cap="none" spc="0" normalizeH="0" baseline="0">
        <a:ln>
          <a:noFill/>
        </a:ln>
        <a:solidFill>
          <a:srgbClr val="222222"/>
        </a:solidFill>
        <a:effectLst/>
        <a:uFillTx/>
        <a:latin typeface="DIN Condensed Bold"/>
        <a:ea typeface="DIN Condensed Bold"/>
        <a:cs typeface="DIN Condensed Bold"/>
        <a:sym typeface="DIN Condensed Bold"/>
      </a:defRPr>
    </a:lvl4pPr>
    <a:lvl5pPr marL="0" marR="0" indent="0" algn="l" defTabSz="825500" rtl="0" fontAlgn="auto" latinLnBrk="0" hangingPunct="0">
      <a:lnSpc>
        <a:spcPct val="100000"/>
      </a:lnSpc>
      <a:spcBef>
        <a:spcPts val="3900"/>
      </a:spcBef>
      <a:spcAft>
        <a:spcPts val="0"/>
      </a:spcAft>
      <a:buClrTx/>
      <a:buSzTx/>
      <a:buFontTx/>
      <a:buNone/>
      <a:tabLst/>
      <a:defRPr kumimoji="0" sz="4800" b="0" i="0" u="none" strike="noStrike" cap="none" spc="0" normalizeH="0" baseline="0">
        <a:ln>
          <a:noFill/>
        </a:ln>
        <a:solidFill>
          <a:srgbClr val="222222"/>
        </a:solidFill>
        <a:effectLst/>
        <a:uFillTx/>
        <a:latin typeface="DIN Condensed Bold"/>
        <a:ea typeface="DIN Condensed Bold"/>
        <a:cs typeface="DIN Condensed Bold"/>
        <a:sym typeface="DIN Condensed Bold"/>
      </a:defRPr>
    </a:lvl5pPr>
    <a:lvl6pPr marL="0" marR="0" indent="0" algn="l" defTabSz="825500" rtl="0" fontAlgn="auto" latinLnBrk="0" hangingPunct="0">
      <a:lnSpc>
        <a:spcPct val="100000"/>
      </a:lnSpc>
      <a:spcBef>
        <a:spcPts val="3900"/>
      </a:spcBef>
      <a:spcAft>
        <a:spcPts val="0"/>
      </a:spcAft>
      <a:buClrTx/>
      <a:buSzTx/>
      <a:buFontTx/>
      <a:buNone/>
      <a:tabLst/>
      <a:defRPr kumimoji="0" sz="4800" b="0" i="0" u="none" strike="noStrike" cap="none" spc="0" normalizeH="0" baseline="0">
        <a:ln>
          <a:noFill/>
        </a:ln>
        <a:solidFill>
          <a:srgbClr val="222222"/>
        </a:solidFill>
        <a:effectLst/>
        <a:uFillTx/>
        <a:latin typeface="DIN Condensed Bold"/>
        <a:ea typeface="DIN Condensed Bold"/>
        <a:cs typeface="DIN Condensed Bold"/>
        <a:sym typeface="DIN Condensed Bold"/>
      </a:defRPr>
    </a:lvl6pPr>
    <a:lvl7pPr marL="0" marR="0" indent="0" algn="l" defTabSz="825500" rtl="0" fontAlgn="auto" latinLnBrk="0" hangingPunct="0">
      <a:lnSpc>
        <a:spcPct val="100000"/>
      </a:lnSpc>
      <a:spcBef>
        <a:spcPts val="3900"/>
      </a:spcBef>
      <a:spcAft>
        <a:spcPts val="0"/>
      </a:spcAft>
      <a:buClrTx/>
      <a:buSzTx/>
      <a:buFontTx/>
      <a:buNone/>
      <a:tabLst/>
      <a:defRPr kumimoji="0" sz="4800" b="0" i="0" u="none" strike="noStrike" cap="none" spc="0" normalizeH="0" baseline="0">
        <a:ln>
          <a:noFill/>
        </a:ln>
        <a:solidFill>
          <a:srgbClr val="222222"/>
        </a:solidFill>
        <a:effectLst/>
        <a:uFillTx/>
        <a:latin typeface="DIN Condensed Bold"/>
        <a:ea typeface="DIN Condensed Bold"/>
        <a:cs typeface="DIN Condensed Bold"/>
        <a:sym typeface="DIN Condensed Bold"/>
      </a:defRPr>
    </a:lvl7pPr>
    <a:lvl8pPr marL="0" marR="0" indent="0" algn="l" defTabSz="825500" rtl="0" fontAlgn="auto" latinLnBrk="0" hangingPunct="0">
      <a:lnSpc>
        <a:spcPct val="100000"/>
      </a:lnSpc>
      <a:spcBef>
        <a:spcPts val="3900"/>
      </a:spcBef>
      <a:spcAft>
        <a:spcPts val="0"/>
      </a:spcAft>
      <a:buClrTx/>
      <a:buSzTx/>
      <a:buFontTx/>
      <a:buNone/>
      <a:tabLst/>
      <a:defRPr kumimoji="0" sz="4800" b="0" i="0" u="none" strike="noStrike" cap="none" spc="0" normalizeH="0" baseline="0">
        <a:ln>
          <a:noFill/>
        </a:ln>
        <a:solidFill>
          <a:srgbClr val="222222"/>
        </a:solidFill>
        <a:effectLst/>
        <a:uFillTx/>
        <a:latin typeface="DIN Condensed Bold"/>
        <a:ea typeface="DIN Condensed Bold"/>
        <a:cs typeface="DIN Condensed Bold"/>
        <a:sym typeface="DIN Condensed Bold"/>
      </a:defRPr>
    </a:lvl8pPr>
    <a:lvl9pPr marL="0" marR="0" indent="0" algn="l" defTabSz="825500" rtl="0" fontAlgn="auto" latinLnBrk="0" hangingPunct="0">
      <a:lnSpc>
        <a:spcPct val="100000"/>
      </a:lnSpc>
      <a:spcBef>
        <a:spcPts val="3900"/>
      </a:spcBef>
      <a:spcAft>
        <a:spcPts val="0"/>
      </a:spcAft>
      <a:buClrTx/>
      <a:buSzTx/>
      <a:buFontTx/>
      <a:buNone/>
      <a:tabLst/>
      <a:defRPr kumimoji="0" sz="4800" b="0" i="0" u="none" strike="noStrike" cap="none" spc="0" normalizeH="0" baseline="0">
        <a:ln>
          <a:noFill/>
        </a:ln>
        <a:solidFill>
          <a:srgbClr val="222222"/>
        </a:solidFill>
        <a:effectLst/>
        <a:uFillTx/>
        <a:latin typeface="DIN Condensed Bold"/>
        <a:ea typeface="DIN Condensed Bold"/>
        <a:cs typeface="DIN Condensed Bold"/>
        <a:sym typeface="DIN Condensed Bold"/>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DIN Condensed Bold"/>
          <a:ea typeface="DIN Condensed Bold"/>
          <a:cs typeface="DIN Condensed Bold"/>
        </a:font>
        <a:srgbClr val="222222"/>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CCE0F1"/>
          </a:solidFill>
        </a:fill>
      </a:tcStyle>
    </a:wholeTbl>
    <a:band2H>
      <a:tcTxStyle/>
      <a:tcStyle>
        <a:tcBdr/>
        <a:fill>
          <a:solidFill>
            <a:srgbClr val="E7F0F8"/>
          </a:solidFill>
        </a:fill>
      </a:tcStyle>
    </a:band2H>
    <a:firstCol>
      <a:tcTxStyle b="on" i="off">
        <a:font>
          <a:latin typeface="DIN Condensed Bold"/>
          <a:ea typeface="DIN Condensed Bold"/>
          <a:cs typeface="DIN Condensed Bol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1"/>
          </a:solidFill>
        </a:fill>
      </a:tcStyle>
    </a:firstCol>
    <a:lastRow>
      <a:tcTxStyle b="on" i="off">
        <a:font>
          <a:latin typeface="DIN Condensed Bold"/>
          <a:ea typeface="DIN Condensed Bold"/>
          <a:cs typeface="DIN Condensed Bold"/>
        </a:font>
        <a:srgbClr val="838787"/>
      </a:tcTxStyle>
      <a:tcStyle>
        <a:tcBdr>
          <a:left>
            <a:ln w="12700" cap="flat">
              <a:solidFill>
                <a:srgbClr val="838787"/>
              </a:solidFill>
              <a:prstDash val="solid"/>
              <a:round/>
            </a:ln>
          </a:left>
          <a:right>
            <a:ln w="12700" cap="flat">
              <a:solidFill>
                <a:srgbClr val="838787"/>
              </a:solidFill>
              <a:prstDash val="solid"/>
              <a:round/>
            </a:ln>
          </a:right>
          <a:top>
            <a:ln w="381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1"/>
          </a:solidFill>
        </a:fill>
      </a:tcStyle>
    </a:lastRow>
    <a:firstRow>
      <a:tcTxStyle b="on" i="off">
        <a:font>
          <a:latin typeface="DIN Condensed Bold"/>
          <a:ea typeface="DIN Condensed Bold"/>
          <a:cs typeface="DIN Condensed Bol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381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1"/>
          </a:solidFill>
        </a:fill>
      </a:tcStyle>
    </a:firstRow>
  </a:tblStyle>
  <a:tblStyle styleId="{C7B018BB-80A7-4F77-B60F-C8B233D01FF8}" styleName="">
    <a:tblBg/>
    <a:wholeTbl>
      <a:tcTxStyle b="off" i="off">
        <a:font>
          <a:latin typeface="DIN Condensed Bold"/>
          <a:ea typeface="DIN Condensed Bold"/>
          <a:cs typeface="DIN Condensed Bold"/>
        </a:font>
        <a:srgbClr val="222222"/>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D9E8D1"/>
          </a:solidFill>
        </a:fill>
      </a:tcStyle>
    </a:wholeTbl>
    <a:band2H>
      <a:tcTxStyle/>
      <a:tcStyle>
        <a:tcBdr/>
        <a:fill>
          <a:solidFill>
            <a:srgbClr val="EDF4E9"/>
          </a:solidFill>
        </a:fill>
      </a:tcStyle>
    </a:band2H>
    <a:firstCol>
      <a:tcTxStyle b="on" i="off">
        <a:font>
          <a:latin typeface="DIN Condensed Bold"/>
          <a:ea typeface="DIN Condensed Bold"/>
          <a:cs typeface="DIN Condensed Bol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3"/>
          </a:solidFill>
        </a:fill>
      </a:tcStyle>
    </a:firstCol>
    <a:lastRow>
      <a:tcTxStyle b="on" i="off">
        <a:font>
          <a:latin typeface="DIN Condensed Bold"/>
          <a:ea typeface="DIN Condensed Bold"/>
          <a:cs typeface="DIN Condensed Bold"/>
        </a:font>
        <a:srgbClr val="838787"/>
      </a:tcTxStyle>
      <a:tcStyle>
        <a:tcBdr>
          <a:left>
            <a:ln w="12700" cap="flat">
              <a:solidFill>
                <a:srgbClr val="838787"/>
              </a:solidFill>
              <a:prstDash val="solid"/>
              <a:round/>
            </a:ln>
          </a:left>
          <a:right>
            <a:ln w="12700" cap="flat">
              <a:solidFill>
                <a:srgbClr val="838787"/>
              </a:solidFill>
              <a:prstDash val="solid"/>
              <a:round/>
            </a:ln>
          </a:right>
          <a:top>
            <a:ln w="381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3"/>
          </a:solidFill>
        </a:fill>
      </a:tcStyle>
    </a:lastRow>
    <a:firstRow>
      <a:tcTxStyle b="on" i="off">
        <a:font>
          <a:latin typeface="DIN Condensed Bold"/>
          <a:ea typeface="DIN Condensed Bold"/>
          <a:cs typeface="DIN Condensed Bol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381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3"/>
          </a:solidFill>
        </a:fill>
      </a:tcStyle>
    </a:firstRow>
  </a:tblStyle>
  <a:tblStyle styleId="{EEE7283C-3CF3-47DC-8721-378D4A62B228}" styleName="">
    <a:tblBg/>
    <a:wholeTbl>
      <a:tcTxStyle b="off" i="off">
        <a:font>
          <a:latin typeface="DIN Condensed Bold"/>
          <a:ea typeface="DIN Condensed Bold"/>
          <a:cs typeface="DIN Condensed Bold"/>
        </a:font>
        <a:srgbClr val="222222"/>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EACBD1"/>
          </a:solidFill>
        </a:fill>
      </a:tcStyle>
    </a:wholeTbl>
    <a:band2H>
      <a:tcTxStyle/>
      <a:tcStyle>
        <a:tcBdr/>
        <a:fill>
          <a:solidFill>
            <a:srgbClr val="F5E7E9"/>
          </a:solidFill>
        </a:fill>
      </a:tcStyle>
    </a:band2H>
    <a:firstCol>
      <a:tcTxStyle b="on" i="off">
        <a:font>
          <a:latin typeface="DIN Condensed Bold"/>
          <a:ea typeface="DIN Condensed Bold"/>
          <a:cs typeface="DIN Condensed Bol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6"/>
          </a:solidFill>
        </a:fill>
      </a:tcStyle>
    </a:firstCol>
    <a:lastRow>
      <a:tcTxStyle b="on" i="off">
        <a:font>
          <a:latin typeface="DIN Condensed Bold"/>
          <a:ea typeface="DIN Condensed Bold"/>
          <a:cs typeface="DIN Condensed Bold"/>
        </a:font>
        <a:srgbClr val="838787"/>
      </a:tcTxStyle>
      <a:tcStyle>
        <a:tcBdr>
          <a:left>
            <a:ln w="12700" cap="flat">
              <a:solidFill>
                <a:srgbClr val="838787"/>
              </a:solidFill>
              <a:prstDash val="solid"/>
              <a:round/>
            </a:ln>
          </a:left>
          <a:right>
            <a:ln w="12700" cap="flat">
              <a:solidFill>
                <a:srgbClr val="838787"/>
              </a:solidFill>
              <a:prstDash val="solid"/>
              <a:round/>
            </a:ln>
          </a:right>
          <a:top>
            <a:ln w="381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6"/>
          </a:solidFill>
        </a:fill>
      </a:tcStyle>
    </a:lastRow>
    <a:firstRow>
      <a:tcTxStyle b="on" i="off">
        <a:font>
          <a:latin typeface="DIN Condensed Bold"/>
          <a:ea typeface="DIN Condensed Bold"/>
          <a:cs typeface="DIN Condensed Bol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381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6"/>
          </a:solidFill>
        </a:fill>
      </a:tcStyle>
    </a:firstRow>
  </a:tblStyle>
  <a:tblStyle styleId="{CF821DB8-F4EB-4A41-A1BA-3FCAFE7338EE}" styleName="">
    <a:tblBg/>
    <a:wholeTbl>
      <a:tcTxStyle b="off" i="off">
        <a:font>
          <a:latin typeface="DIN Condensed Bold"/>
          <a:ea typeface="DIN Condensed Bold"/>
          <a:cs typeface="DIN Condensed Bold"/>
        </a:font>
        <a:srgbClr val="222222"/>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7E7"/>
          </a:solidFill>
        </a:fill>
      </a:tcStyle>
    </a:wholeTbl>
    <a:band2H>
      <a:tcTxStyle/>
      <a:tcStyle>
        <a:tcBdr/>
        <a:fill>
          <a:solidFill>
            <a:srgbClr val="838787"/>
          </a:solidFill>
        </a:fill>
      </a:tcStyle>
    </a:band2H>
    <a:firstCol>
      <a:tcTxStyle b="on" i="off">
        <a:font>
          <a:latin typeface="DIN Condensed Bold"/>
          <a:ea typeface="DIN Condensed Bold"/>
          <a:cs typeface="DIN Condensed Bold"/>
        </a:font>
        <a:srgbClr val="838787"/>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DIN Condensed Bold"/>
          <a:ea typeface="DIN Condensed Bold"/>
          <a:cs typeface="DIN Condensed Bold"/>
        </a:font>
        <a:srgbClr val="222222"/>
      </a:tcTxStyle>
      <a:tcStyle>
        <a:tcBdr>
          <a:left>
            <a:ln w="12700" cap="flat">
              <a:noFill/>
              <a:miter lim="400000"/>
            </a:ln>
          </a:left>
          <a:right>
            <a:ln w="12700" cap="flat">
              <a:noFill/>
              <a:miter lim="400000"/>
            </a:ln>
          </a:right>
          <a:top>
            <a:ln w="50800" cap="flat">
              <a:solidFill>
                <a:srgbClr val="222222"/>
              </a:solidFill>
              <a:prstDash val="solid"/>
              <a:round/>
            </a:ln>
          </a:top>
          <a:bottom>
            <a:ln w="25400" cap="flat">
              <a:solidFill>
                <a:srgbClr val="222222"/>
              </a:solidFill>
              <a:prstDash val="solid"/>
              <a:round/>
            </a:ln>
          </a:bottom>
          <a:insideH>
            <a:ln w="12700" cap="flat">
              <a:noFill/>
              <a:miter lim="400000"/>
            </a:ln>
          </a:insideH>
          <a:insideV>
            <a:ln w="12700" cap="flat">
              <a:noFill/>
              <a:miter lim="400000"/>
            </a:ln>
          </a:insideV>
        </a:tcBdr>
        <a:fill>
          <a:solidFill>
            <a:srgbClr val="838787"/>
          </a:solidFill>
        </a:fill>
      </a:tcStyle>
    </a:lastRow>
    <a:firstRow>
      <a:tcTxStyle b="on" i="off">
        <a:font>
          <a:latin typeface="DIN Condensed Bold"/>
          <a:ea typeface="DIN Condensed Bold"/>
          <a:cs typeface="DIN Condensed Bold"/>
        </a:font>
        <a:srgbClr val="838787"/>
      </a:tcTxStyle>
      <a:tcStyle>
        <a:tcBdr>
          <a:left>
            <a:ln w="12700" cap="flat">
              <a:noFill/>
              <a:miter lim="400000"/>
            </a:ln>
          </a:left>
          <a:right>
            <a:ln w="12700" cap="flat">
              <a:noFill/>
              <a:miter lim="400000"/>
            </a:ln>
          </a:right>
          <a:top>
            <a:ln w="25400" cap="flat">
              <a:solidFill>
                <a:srgbClr val="222222"/>
              </a:solidFill>
              <a:prstDash val="solid"/>
              <a:round/>
            </a:ln>
          </a:top>
          <a:bottom>
            <a:ln w="25400" cap="flat">
              <a:solidFill>
                <a:srgbClr val="222222"/>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DIN Condensed Bold"/>
          <a:ea typeface="DIN Condensed Bold"/>
          <a:cs typeface="DIN Condensed Bold"/>
        </a:font>
        <a:srgbClr val="222222"/>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CBCBCB"/>
          </a:solidFill>
        </a:fill>
      </a:tcStyle>
    </a:wholeTbl>
    <a:band2H>
      <a:tcTxStyle/>
      <a:tcStyle>
        <a:tcBdr/>
        <a:fill>
          <a:solidFill>
            <a:srgbClr val="E7E7E7"/>
          </a:solidFill>
        </a:fill>
      </a:tcStyle>
    </a:band2H>
    <a:firstCol>
      <a:tcTxStyle b="on" i="off">
        <a:font>
          <a:latin typeface="DIN Condensed Bold"/>
          <a:ea typeface="DIN Condensed Bold"/>
          <a:cs typeface="DIN Condensed Bol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222222"/>
          </a:solidFill>
        </a:fill>
      </a:tcStyle>
    </a:firstCol>
    <a:lastRow>
      <a:tcTxStyle b="on" i="off">
        <a:font>
          <a:latin typeface="DIN Condensed Bold"/>
          <a:ea typeface="DIN Condensed Bold"/>
          <a:cs typeface="DIN Condensed Bold"/>
        </a:font>
        <a:srgbClr val="838787"/>
      </a:tcTxStyle>
      <a:tcStyle>
        <a:tcBdr>
          <a:left>
            <a:ln w="12700" cap="flat">
              <a:solidFill>
                <a:srgbClr val="838787"/>
              </a:solidFill>
              <a:prstDash val="solid"/>
              <a:round/>
            </a:ln>
          </a:left>
          <a:right>
            <a:ln w="12700" cap="flat">
              <a:solidFill>
                <a:srgbClr val="838787"/>
              </a:solidFill>
              <a:prstDash val="solid"/>
              <a:round/>
            </a:ln>
          </a:right>
          <a:top>
            <a:ln w="381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222222"/>
          </a:solidFill>
        </a:fill>
      </a:tcStyle>
    </a:lastRow>
    <a:firstRow>
      <a:tcTxStyle b="on" i="off">
        <a:font>
          <a:latin typeface="DIN Condensed Bold"/>
          <a:ea typeface="DIN Condensed Bold"/>
          <a:cs typeface="DIN Condensed Bol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381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222222"/>
          </a:solidFill>
        </a:fill>
      </a:tcStyle>
    </a:firstRow>
  </a:tblStyle>
  <a:tblStyle styleId="{2708684C-4D16-4618-839F-0558EEFCDFE6}" styleName="">
    <a:tblBg/>
    <a:wholeTbl>
      <a:tcTxStyle b="off" i="off">
        <a:font>
          <a:latin typeface="DIN Condensed Bold"/>
          <a:ea typeface="DIN Condensed Bold"/>
          <a:cs typeface="DIN Condensed Bol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838787">
              <a:alpha val="20000"/>
            </a:srgbClr>
          </a:solidFill>
        </a:fill>
      </a:tcStyle>
    </a:wholeTbl>
    <a:band2H>
      <a:tcTxStyle/>
      <a:tcStyle>
        <a:tcBdr/>
        <a:fill>
          <a:solidFill>
            <a:srgbClr val="FFFFFF"/>
          </a:solidFill>
        </a:fill>
      </a:tcStyle>
    </a:band2H>
    <a:firstCol>
      <a:tcTxStyle b="on" i="off">
        <a:font>
          <a:latin typeface="DIN Condensed Bold"/>
          <a:ea typeface="DIN Condensed Bold"/>
          <a:cs typeface="DIN Condensed Bol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838787">
              <a:alpha val="20000"/>
            </a:srgbClr>
          </a:solidFill>
        </a:fill>
      </a:tcStyle>
    </a:firstCol>
    <a:lastRow>
      <a:tcTxStyle b="on" i="off">
        <a:font>
          <a:latin typeface="DIN Condensed Bold"/>
          <a:ea typeface="DIN Condensed Bold"/>
          <a:cs typeface="DIN Condensed Bold"/>
        </a:font>
        <a:srgbClr val="838787"/>
      </a:tcTxStyle>
      <a:tcStyle>
        <a:tcBdr>
          <a:left>
            <a:ln w="12700" cap="flat">
              <a:solidFill>
                <a:srgbClr val="838787"/>
              </a:solidFill>
              <a:prstDash val="solid"/>
              <a:round/>
            </a:ln>
          </a:left>
          <a:right>
            <a:ln w="12700" cap="flat">
              <a:solidFill>
                <a:srgbClr val="838787"/>
              </a:solidFill>
              <a:prstDash val="solid"/>
              <a:round/>
            </a:ln>
          </a:right>
          <a:top>
            <a:ln w="508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noFill/>
        </a:fill>
      </a:tcStyle>
    </a:lastRow>
    <a:firstRow>
      <a:tcTxStyle b="on" i="off">
        <a:font>
          <a:latin typeface="DIN Condensed Bold"/>
          <a:ea typeface="DIN Condensed Bold"/>
          <a:cs typeface="DIN Condensed Bol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254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954"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8" name="Shape 188"/>
          <p:cNvSpPr>
            <a:spLocks noGrp="1" noRot="1" noChangeAspect="1"/>
          </p:cNvSpPr>
          <p:nvPr>
            <p:ph type="sldImg"/>
          </p:nvPr>
        </p:nvSpPr>
        <p:spPr>
          <a:xfrm>
            <a:off x="1143000" y="685800"/>
            <a:ext cx="4572000" cy="3429000"/>
          </a:xfrm>
          <a:prstGeom prst="rect">
            <a:avLst/>
          </a:prstGeom>
        </p:spPr>
        <p:txBody>
          <a:bodyPr/>
          <a:lstStyle/>
          <a:p>
            <a:endParaRPr/>
          </a:p>
        </p:txBody>
      </p:sp>
      <p:sp>
        <p:nvSpPr>
          <p:cNvPr id="189" name="Shape 18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2" name="Title Text"/>
          <p:cNvSpPr txBox="1">
            <a:spLocks noGrp="1"/>
          </p:cNvSpPr>
          <p:nvPr>
            <p:ph type="title"/>
          </p:nvPr>
        </p:nvSpPr>
        <p:spPr>
          <a:prstGeom prst="rect">
            <a:avLst/>
          </a:prstGeom>
        </p:spPr>
        <p:txBody>
          <a:bodyPr/>
          <a:lstStyle/>
          <a:p>
            <a:r>
              <a:t>Title Text</a:t>
            </a:r>
          </a:p>
        </p:txBody>
      </p:sp>
      <p:sp>
        <p:nvSpPr>
          <p:cNvPr id="13" name="Body Level One…"/>
          <p:cNvSpPr txBox="1">
            <a:spLocks noGrp="1"/>
          </p:cNvSpPr>
          <p:nvPr>
            <p:ph type="body" sz="quarter"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Title, Bullets &amp; Live Video Small">
    <p:spTree>
      <p:nvGrpSpPr>
        <p:cNvPr id="1" name=""/>
        <p:cNvGrpSpPr/>
        <p:nvPr/>
      </p:nvGrpSpPr>
      <p:grpSpPr>
        <a:xfrm>
          <a:off x="0" y="0"/>
          <a:ext cx="0" cy="0"/>
          <a:chOff x="0" y="0"/>
          <a:chExt cx="0" cy="0"/>
        </a:xfrm>
      </p:grpSpPr>
      <p:sp>
        <p:nvSpPr>
          <p:cNvPr id="103" name="Line"/>
          <p:cNvSpPr/>
          <p:nvPr/>
        </p:nvSpPr>
        <p:spPr>
          <a:xfrm flipV="1">
            <a:off x="761999" y="1396631"/>
            <a:ext cx="22860000" cy="370"/>
          </a:xfrm>
          <a:prstGeom prst="line">
            <a:avLst/>
          </a:prstGeom>
          <a:ln w="25400">
            <a:solidFill>
              <a:srgbClr val="A6AAA9"/>
            </a:solidFill>
            <a:miter lim="400000"/>
          </a:ln>
        </p:spPr>
        <p:txBody>
          <a:bodyPr lIns="45718" tIns="45718" rIns="45718" bIns="45718"/>
          <a:lstStyle/>
          <a:p>
            <a:pPr>
              <a:defRPr>
                <a:solidFill>
                  <a:srgbClr val="838787"/>
                </a:solidFill>
              </a:defRPr>
            </a:pPr>
            <a:endParaRPr/>
          </a:p>
        </p:txBody>
      </p:sp>
      <p:sp>
        <p:nvSpPr>
          <p:cNvPr id="104" name="Body Level One…"/>
          <p:cNvSpPr txBox="1">
            <a:spLocks noGrp="1"/>
          </p:cNvSpPr>
          <p:nvPr>
            <p:ph type="body" sz="quarter" idx="1"/>
          </p:nvPr>
        </p:nvSpPr>
        <p:spPr>
          <a:xfrm>
            <a:off x="762000" y="635000"/>
            <a:ext cx="20955000" cy="635000"/>
          </a:xfrm>
          <a:prstGeom prst="rect">
            <a:avLst/>
          </a:prstGeom>
        </p:spPr>
        <p:txBody>
          <a:bodyPr/>
          <a:lstStyle>
            <a:lvl1pPr defTabSz="647700">
              <a:spcBef>
                <a:spcPts val="0"/>
              </a:spcBef>
              <a:defRPr sz="3600" spc="180">
                <a:solidFill>
                  <a:srgbClr val="838787"/>
                </a:solidFill>
              </a:defRPr>
            </a:lvl1pPr>
            <a:lvl2pPr marL="1111250" indent="-476250" defTabSz="647700">
              <a:spcBef>
                <a:spcPts val="0"/>
              </a:spcBef>
              <a:buSzPct val="104999"/>
              <a:buChar char="‣"/>
              <a:defRPr sz="3600" spc="180">
                <a:solidFill>
                  <a:srgbClr val="838787"/>
                </a:solidFill>
              </a:defRPr>
            </a:lvl2pPr>
            <a:lvl3pPr marL="1746250" indent="-476250" defTabSz="647700">
              <a:spcBef>
                <a:spcPts val="0"/>
              </a:spcBef>
              <a:buSzPct val="104999"/>
              <a:buChar char="‣"/>
              <a:defRPr sz="3600" spc="180">
                <a:solidFill>
                  <a:srgbClr val="838787"/>
                </a:solidFill>
              </a:defRPr>
            </a:lvl3pPr>
            <a:lvl4pPr marL="2381250" indent="-476250" defTabSz="647700">
              <a:spcBef>
                <a:spcPts val="0"/>
              </a:spcBef>
              <a:buSzPct val="104999"/>
              <a:buChar char="‣"/>
              <a:defRPr sz="3600" spc="180">
                <a:solidFill>
                  <a:srgbClr val="838787"/>
                </a:solidFill>
              </a:defRPr>
            </a:lvl4pPr>
            <a:lvl5pPr marL="3016250" indent="-476250" defTabSz="647700">
              <a:spcBef>
                <a:spcPts val="0"/>
              </a:spcBef>
              <a:buSzPct val="104999"/>
              <a:buChar char="‣"/>
              <a:defRPr sz="3600" spc="180">
                <a:solidFill>
                  <a:srgbClr val="838787"/>
                </a:solidFill>
              </a:defRPr>
            </a:lvl5pPr>
          </a:lstStyle>
          <a:p>
            <a:r>
              <a:t>Body Level One</a:t>
            </a:r>
          </a:p>
          <a:p>
            <a:pPr lvl="1"/>
            <a:r>
              <a:t>Body Level Two</a:t>
            </a:r>
          </a:p>
          <a:p>
            <a:pPr lvl="2"/>
            <a:r>
              <a:t>Body Level Three</a:t>
            </a:r>
          </a:p>
          <a:p>
            <a:pPr lvl="3"/>
            <a:r>
              <a:t>Body Level Four</a:t>
            </a:r>
          </a:p>
          <a:p>
            <a:pPr lvl="4"/>
            <a:r>
              <a:t>Body Level Five</a:t>
            </a:r>
          </a:p>
        </p:txBody>
      </p:sp>
      <p:sp>
        <p:nvSpPr>
          <p:cNvPr id="105" name="Title Text"/>
          <p:cNvSpPr txBox="1">
            <a:spLocks noGrp="1"/>
          </p:cNvSpPr>
          <p:nvPr>
            <p:ph type="title"/>
          </p:nvPr>
        </p:nvSpPr>
        <p:spPr>
          <a:xfrm>
            <a:off x="762000" y="2159000"/>
            <a:ext cx="11811000" cy="1016000"/>
          </a:xfrm>
          <a:prstGeom prst="rect">
            <a:avLst/>
          </a:prstGeom>
        </p:spPr>
        <p:txBody>
          <a:bodyPr/>
          <a:lstStyle>
            <a:lvl1pPr>
              <a:spcBef>
                <a:spcPts val="3900"/>
              </a:spcBef>
              <a:defRPr sz="8700"/>
            </a:lvl1pPr>
          </a:lstStyle>
          <a:p>
            <a:r>
              <a:t>Title Text</a:t>
            </a:r>
          </a:p>
        </p:txBody>
      </p:sp>
      <p:sp>
        <p:nvSpPr>
          <p:cNvPr id="106" name="Body Level One…"/>
          <p:cNvSpPr txBox="1">
            <a:spLocks noGrp="1"/>
          </p:cNvSpPr>
          <p:nvPr>
            <p:ph type="body" sz="half" idx="21"/>
          </p:nvPr>
        </p:nvSpPr>
        <p:spPr>
          <a:xfrm>
            <a:off x="762000" y="3860800"/>
            <a:ext cx="11811000" cy="8585200"/>
          </a:xfrm>
          <a:prstGeom prst="rect">
            <a:avLst/>
          </a:prstGeom>
        </p:spPr>
        <p:txBody>
          <a:bodyPr anchor="t"/>
          <a:lstStyle/>
          <a:p>
            <a:pPr marL="635000" indent="-635000">
              <a:lnSpc>
                <a:spcPct val="100000"/>
              </a:lnSpc>
              <a:spcBef>
                <a:spcPts val="3900"/>
              </a:spcBef>
              <a:buClr>
                <a:schemeClr val="accent1"/>
              </a:buClr>
              <a:buSzPct val="104999"/>
              <a:buFont typeface="Avenir Next Regular"/>
              <a:buChar char="▸"/>
              <a:defRPr sz="4000" cap="none">
                <a:solidFill>
                  <a:srgbClr val="838787"/>
                </a:solidFill>
                <a:latin typeface="Avenir Next Medium"/>
                <a:ea typeface="Avenir Next Medium"/>
                <a:cs typeface="Avenir Next Medium"/>
                <a:sym typeface="Avenir Next Medium"/>
              </a:defRPr>
            </a:pPr>
            <a:endParaRPr/>
          </a:p>
        </p:txBody>
      </p:sp>
      <p:sp>
        <p:nvSpPr>
          <p:cNvPr id="107" name="Slide Number"/>
          <p:cNvSpPr txBox="1">
            <a:spLocks noGrp="1"/>
          </p:cNvSpPr>
          <p:nvPr>
            <p:ph type="sldNum" sz="quarter" idx="2"/>
          </p:nvPr>
        </p:nvSpPr>
        <p:spPr>
          <a:xfrm>
            <a:off x="23059653" y="609600"/>
            <a:ext cx="553195" cy="635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Title, Bullets &amp; Live Video Large">
    <p:spTree>
      <p:nvGrpSpPr>
        <p:cNvPr id="1" name=""/>
        <p:cNvGrpSpPr/>
        <p:nvPr/>
      </p:nvGrpSpPr>
      <p:grpSpPr>
        <a:xfrm>
          <a:off x="0" y="0"/>
          <a:ext cx="0" cy="0"/>
          <a:chOff x="0" y="0"/>
          <a:chExt cx="0" cy="0"/>
        </a:xfrm>
      </p:grpSpPr>
      <p:sp>
        <p:nvSpPr>
          <p:cNvPr id="114" name="Line"/>
          <p:cNvSpPr/>
          <p:nvPr/>
        </p:nvSpPr>
        <p:spPr>
          <a:xfrm flipV="1">
            <a:off x="761999" y="1396631"/>
            <a:ext cx="22860000" cy="370"/>
          </a:xfrm>
          <a:prstGeom prst="line">
            <a:avLst/>
          </a:prstGeom>
          <a:ln w="25400">
            <a:solidFill>
              <a:srgbClr val="A6AAA9"/>
            </a:solidFill>
            <a:miter lim="400000"/>
          </a:ln>
        </p:spPr>
        <p:txBody>
          <a:bodyPr lIns="45718" tIns="45718" rIns="45718" bIns="45718"/>
          <a:lstStyle/>
          <a:p>
            <a:pPr>
              <a:defRPr>
                <a:solidFill>
                  <a:srgbClr val="838787"/>
                </a:solidFill>
              </a:defRPr>
            </a:pPr>
            <a:endParaRPr/>
          </a:p>
        </p:txBody>
      </p:sp>
      <p:sp>
        <p:nvSpPr>
          <p:cNvPr id="115" name="Body Level One…"/>
          <p:cNvSpPr txBox="1">
            <a:spLocks noGrp="1"/>
          </p:cNvSpPr>
          <p:nvPr>
            <p:ph type="body" sz="quarter" idx="1"/>
          </p:nvPr>
        </p:nvSpPr>
        <p:spPr>
          <a:xfrm>
            <a:off x="762000" y="635000"/>
            <a:ext cx="20955000" cy="635000"/>
          </a:xfrm>
          <a:prstGeom prst="rect">
            <a:avLst/>
          </a:prstGeom>
        </p:spPr>
        <p:txBody>
          <a:bodyPr/>
          <a:lstStyle>
            <a:lvl1pPr defTabSz="647700">
              <a:spcBef>
                <a:spcPts val="0"/>
              </a:spcBef>
              <a:defRPr sz="3600" spc="180">
                <a:solidFill>
                  <a:srgbClr val="838787"/>
                </a:solidFill>
              </a:defRPr>
            </a:lvl1pPr>
            <a:lvl2pPr marL="1111250" indent="-476250" defTabSz="647700">
              <a:spcBef>
                <a:spcPts val="0"/>
              </a:spcBef>
              <a:buSzPct val="104999"/>
              <a:buChar char="‣"/>
              <a:defRPr sz="3600" spc="180">
                <a:solidFill>
                  <a:srgbClr val="838787"/>
                </a:solidFill>
              </a:defRPr>
            </a:lvl2pPr>
            <a:lvl3pPr marL="1746250" indent="-476250" defTabSz="647700">
              <a:spcBef>
                <a:spcPts val="0"/>
              </a:spcBef>
              <a:buSzPct val="104999"/>
              <a:buChar char="‣"/>
              <a:defRPr sz="3600" spc="180">
                <a:solidFill>
                  <a:srgbClr val="838787"/>
                </a:solidFill>
              </a:defRPr>
            </a:lvl3pPr>
            <a:lvl4pPr marL="2381250" indent="-476250" defTabSz="647700">
              <a:spcBef>
                <a:spcPts val="0"/>
              </a:spcBef>
              <a:buSzPct val="104999"/>
              <a:buChar char="‣"/>
              <a:defRPr sz="3600" spc="180">
                <a:solidFill>
                  <a:srgbClr val="838787"/>
                </a:solidFill>
              </a:defRPr>
            </a:lvl4pPr>
            <a:lvl5pPr marL="3016250" indent="-476250" defTabSz="647700">
              <a:spcBef>
                <a:spcPts val="0"/>
              </a:spcBef>
              <a:buSzPct val="104999"/>
              <a:buChar char="‣"/>
              <a:defRPr sz="3600" spc="180">
                <a:solidFill>
                  <a:srgbClr val="838787"/>
                </a:solidFill>
              </a:defRPr>
            </a:lvl5pPr>
          </a:lstStyle>
          <a:p>
            <a:r>
              <a:t>Body Level One</a:t>
            </a:r>
          </a:p>
          <a:p>
            <a:pPr lvl="1"/>
            <a:r>
              <a:t>Body Level Two</a:t>
            </a:r>
          </a:p>
          <a:p>
            <a:pPr lvl="2"/>
            <a:r>
              <a:t>Body Level Three</a:t>
            </a:r>
          </a:p>
          <a:p>
            <a:pPr lvl="3"/>
            <a:r>
              <a:t>Body Level Four</a:t>
            </a:r>
          </a:p>
          <a:p>
            <a:pPr lvl="4"/>
            <a:r>
              <a:t>Body Level Five</a:t>
            </a:r>
          </a:p>
        </p:txBody>
      </p:sp>
      <p:sp>
        <p:nvSpPr>
          <p:cNvPr id="116" name="Title Text"/>
          <p:cNvSpPr txBox="1">
            <a:spLocks noGrp="1"/>
          </p:cNvSpPr>
          <p:nvPr>
            <p:ph type="title"/>
          </p:nvPr>
        </p:nvSpPr>
        <p:spPr>
          <a:xfrm>
            <a:off x="762000" y="2159000"/>
            <a:ext cx="11811000" cy="1016000"/>
          </a:xfrm>
          <a:prstGeom prst="rect">
            <a:avLst/>
          </a:prstGeom>
        </p:spPr>
        <p:txBody>
          <a:bodyPr/>
          <a:lstStyle>
            <a:lvl1pPr>
              <a:spcBef>
                <a:spcPts val="3900"/>
              </a:spcBef>
              <a:defRPr sz="8700"/>
            </a:lvl1pPr>
          </a:lstStyle>
          <a:p>
            <a:r>
              <a:t>Title Text</a:t>
            </a:r>
          </a:p>
        </p:txBody>
      </p:sp>
      <p:sp>
        <p:nvSpPr>
          <p:cNvPr id="117" name="Body Level One…"/>
          <p:cNvSpPr txBox="1">
            <a:spLocks noGrp="1"/>
          </p:cNvSpPr>
          <p:nvPr>
            <p:ph type="body" sz="half" idx="21"/>
          </p:nvPr>
        </p:nvSpPr>
        <p:spPr>
          <a:xfrm>
            <a:off x="762000" y="3860800"/>
            <a:ext cx="11811000" cy="8585200"/>
          </a:xfrm>
          <a:prstGeom prst="rect">
            <a:avLst/>
          </a:prstGeom>
        </p:spPr>
        <p:txBody>
          <a:bodyPr anchor="t"/>
          <a:lstStyle/>
          <a:p>
            <a:pPr marL="635000" indent="-635000">
              <a:lnSpc>
                <a:spcPct val="100000"/>
              </a:lnSpc>
              <a:spcBef>
                <a:spcPts val="3900"/>
              </a:spcBef>
              <a:buClr>
                <a:schemeClr val="accent1"/>
              </a:buClr>
              <a:buSzPct val="104999"/>
              <a:buFont typeface="Avenir Next Regular"/>
              <a:buChar char="▸"/>
              <a:defRPr sz="4000" cap="none">
                <a:solidFill>
                  <a:srgbClr val="838787"/>
                </a:solidFill>
                <a:latin typeface="Avenir Next Medium"/>
                <a:ea typeface="Avenir Next Medium"/>
                <a:cs typeface="Avenir Next Medium"/>
                <a:sym typeface="Avenir Next Medium"/>
              </a:defRPr>
            </a:pPr>
            <a:endParaRPr/>
          </a:p>
        </p:txBody>
      </p:sp>
      <p:sp>
        <p:nvSpPr>
          <p:cNvPr id="118" name="Slide Number"/>
          <p:cNvSpPr txBox="1">
            <a:spLocks noGrp="1"/>
          </p:cNvSpPr>
          <p:nvPr>
            <p:ph type="sldNum" sz="quarter" idx="2"/>
          </p:nvPr>
        </p:nvSpPr>
        <p:spPr>
          <a:xfrm>
            <a:off x="23059653" y="609600"/>
            <a:ext cx="553195" cy="635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Bullets">
    <p:spTree>
      <p:nvGrpSpPr>
        <p:cNvPr id="1" name=""/>
        <p:cNvGrpSpPr/>
        <p:nvPr/>
      </p:nvGrpSpPr>
      <p:grpSpPr>
        <a:xfrm>
          <a:off x="0" y="0"/>
          <a:ext cx="0" cy="0"/>
          <a:chOff x="0" y="0"/>
          <a:chExt cx="0" cy="0"/>
        </a:xfrm>
      </p:grpSpPr>
      <p:sp>
        <p:nvSpPr>
          <p:cNvPr id="125" name="Line"/>
          <p:cNvSpPr/>
          <p:nvPr/>
        </p:nvSpPr>
        <p:spPr>
          <a:xfrm flipV="1">
            <a:off x="761999" y="1396631"/>
            <a:ext cx="22860000" cy="370"/>
          </a:xfrm>
          <a:prstGeom prst="line">
            <a:avLst/>
          </a:prstGeom>
          <a:ln w="25400">
            <a:solidFill>
              <a:srgbClr val="A6AAA9"/>
            </a:solidFill>
            <a:miter lim="400000"/>
          </a:ln>
        </p:spPr>
        <p:txBody>
          <a:bodyPr lIns="45718" tIns="45718" rIns="45718" bIns="45718"/>
          <a:lstStyle/>
          <a:p>
            <a:pPr>
              <a:defRPr>
                <a:solidFill>
                  <a:srgbClr val="838787"/>
                </a:solidFill>
              </a:defRPr>
            </a:pPr>
            <a:endParaRPr/>
          </a:p>
        </p:txBody>
      </p:sp>
      <p:sp>
        <p:nvSpPr>
          <p:cNvPr id="126" name="Body Level One…"/>
          <p:cNvSpPr txBox="1">
            <a:spLocks noGrp="1"/>
          </p:cNvSpPr>
          <p:nvPr>
            <p:ph type="body" sz="quarter" idx="1"/>
          </p:nvPr>
        </p:nvSpPr>
        <p:spPr>
          <a:xfrm>
            <a:off x="762000" y="635000"/>
            <a:ext cx="20955000" cy="635000"/>
          </a:xfrm>
          <a:prstGeom prst="rect">
            <a:avLst/>
          </a:prstGeom>
        </p:spPr>
        <p:txBody>
          <a:bodyPr/>
          <a:lstStyle>
            <a:lvl1pPr defTabSz="647700">
              <a:spcBef>
                <a:spcPts val="0"/>
              </a:spcBef>
              <a:defRPr sz="3600" spc="180">
                <a:solidFill>
                  <a:srgbClr val="838787"/>
                </a:solidFill>
              </a:defRPr>
            </a:lvl1pPr>
            <a:lvl2pPr marL="1111250" indent="-476250" defTabSz="647700">
              <a:spcBef>
                <a:spcPts val="0"/>
              </a:spcBef>
              <a:buSzPct val="104999"/>
              <a:buChar char="‣"/>
              <a:defRPr sz="3600" spc="180">
                <a:solidFill>
                  <a:srgbClr val="838787"/>
                </a:solidFill>
              </a:defRPr>
            </a:lvl2pPr>
            <a:lvl3pPr marL="1746250" indent="-476250" defTabSz="647700">
              <a:spcBef>
                <a:spcPts val="0"/>
              </a:spcBef>
              <a:buSzPct val="104999"/>
              <a:buChar char="‣"/>
              <a:defRPr sz="3600" spc="180">
                <a:solidFill>
                  <a:srgbClr val="838787"/>
                </a:solidFill>
              </a:defRPr>
            </a:lvl3pPr>
            <a:lvl4pPr marL="2381250" indent="-476250" defTabSz="647700">
              <a:spcBef>
                <a:spcPts val="0"/>
              </a:spcBef>
              <a:buSzPct val="104999"/>
              <a:buChar char="‣"/>
              <a:defRPr sz="3600" spc="180">
                <a:solidFill>
                  <a:srgbClr val="838787"/>
                </a:solidFill>
              </a:defRPr>
            </a:lvl4pPr>
            <a:lvl5pPr marL="3016250" indent="-476250" defTabSz="647700">
              <a:spcBef>
                <a:spcPts val="0"/>
              </a:spcBef>
              <a:buSzPct val="104999"/>
              <a:buChar char="‣"/>
              <a:defRPr sz="3600" spc="180">
                <a:solidFill>
                  <a:srgbClr val="838787"/>
                </a:solidFill>
              </a:defRPr>
            </a:lvl5pPr>
          </a:lstStyle>
          <a:p>
            <a:r>
              <a:t>Body Level One</a:t>
            </a:r>
          </a:p>
          <a:p>
            <a:pPr lvl="1"/>
            <a:r>
              <a:t>Body Level Two</a:t>
            </a:r>
          </a:p>
          <a:p>
            <a:pPr lvl="2"/>
            <a:r>
              <a:t>Body Level Three</a:t>
            </a:r>
          </a:p>
          <a:p>
            <a:pPr lvl="3"/>
            <a:r>
              <a:t>Body Level Four</a:t>
            </a:r>
          </a:p>
          <a:p>
            <a:pPr lvl="4"/>
            <a:r>
              <a:t>Body Level Five</a:t>
            </a:r>
          </a:p>
        </p:txBody>
      </p:sp>
      <p:sp>
        <p:nvSpPr>
          <p:cNvPr id="127" name="Body Level One…"/>
          <p:cNvSpPr txBox="1">
            <a:spLocks noGrp="1"/>
          </p:cNvSpPr>
          <p:nvPr>
            <p:ph type="body" idx="21"/>
          </p:nvPr>
        </p:nvSpPr>
        <p:spPr>
          <a:xfrm>
            <a:off x="762000" y="3860800"/>
            <a:ext cx="22860000" cy="8585200"/>
          </a:xfrm>
          <a:prstGeom prst="rect">
            <a:avLst/>
          </a:prstGeom>
        </p:spPr>
        <p:txBody>
          <a:bodyPr anchor="t"/>
          <a:lstStyle/>
          <a:p>
            <a:pPr marL="635000" indent="-635000">
              <a:lnSpc>
                <a:spcPct val="100000"/>
              </a:lnSpc>
              <a:spcBef>
                <a:spcPts val="3900"/>
              </a:spcBef>
              <a:buClr>
                <a:schemeClr val="accent1"/>
              </a:buClr>
              <a:buSzPct val="125000"/>
              <a:buFont typeface="Avenir Next Regular"/>
              <a:buChar char="▸"/>
              <a:defRPr sz="4800" cap="none">
                <a:solidFill>
                  <a:srgbClr val="838787"/>
                </a:solidFill>
                <a:latin typeface="Avenir Next Medium"/>
                <a:ea typeface="Avenir Next Medium"/>
                <a:cs typeface="Avenir Next Medium"/>
                <a:sym typeface="Avenir Next Medium"/>
              </a:defRPr>
            </a:pPr>
            <a:endParaRPr/>
          </a:p>
        </p:txBody>
      </p:sp>
      <p:sp>
        <p:nvSpPr>
          <p:cNvPr id="128" name="Slide Number"/>
          <p:cNvSpPr txBox="1">
            <a:spLocks noGrp="1"/>
          </p:cNvSpPr>
          <p:nvPr>
            <p:ph type="sldNum" sz="quarter" idx="2"/>
          </p:nvPr>
        </p:nvSpPr>
        <p:spPr>
          <a:xfrm>
            <a:off x="23059653" y="609600"/>
            <a:ext cx="553195" cy="635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Photo - 3 Up">
    <p:spTree>
      <p:nvGrpSpPr>
        <p:cNvPr id="1" name=""/>
        <p:cNvGrpSpPr/>
        <p:nvPr/>
      </p:nvGrpSpPr>
      <p:grpSpPr>
        <a:xfrm>
          <a:off x="0" y="0"/>
          <a:ext cx="0" cy="0"/>
          <a:chOff x="0" y="0"/>
          <a:chExt cx="0" cy="0"/>
        </a:xfrm>
      </p:grpSpPr>
      <p:sp>
        <p:nvSpPr>
          <p:cNvPr id="135" name="Black and white photo of a solar panel"/>
          <p:cNvSpPr>
            <a:spLocks noGrp="1"/>
          </p:cNvSpPr>
          <p:nvPr>
            <p:ph type="pic" sz="half" idx="21"/>
          </p:nvPr>
        </p:nvSpPr>
        <p:spPr>
          <a:xfrm>
            <a:off x="12192000" y="-177800"/>
            <a:ext cx="12192000" cy="7162800"/>
          </a:xfrm>
          <a:prstGeom prst="rect">
            <a:avLst/>
          </a:prstGeom>
        </p:spPr>
        <p:txBody>
          <a:bodyPr lIns="91439" tIns="45719" rIns="91439" bIns="45719" anchor="t">
            <a:noAutofit/>
          </a:bodyPr>
          <a:lstStyle/>
          <a:p>
            <a:endParaRPr/>
          </a:p>
        </p:txBody>
      </p:sp>
      <p:sp>
        <p:nvSpPr>
          <p:cNvPr id="136" name="Black and white photo of water flowing over the spillway gates of a dam"/>
          <p:cNvSpPr>
            <a:spLocks noGrp="1"/>
          </p:cNvSpPr>
          <p:nvPr>
            <p:ph type="pic" sz="half" idx="22"/>
          </p:nvPr>
        </p:nvSpPr>
        <p:spPr>
          <a:xfrm>
            <a:off x="12192000" y="6451600"/>
            <a:ext cx="12192000" cy="8297334"/>
          </a:xfrm>
          <a:prstGeom prst="rect">
            <a:avLst/>
          </a:prstGeom>
        </p:spPr>
        <p:txBody>
          <a:bodyPr lIns="91439" tIns="45719" rIns="91439" bIns="45719" anchor="t">
            <a:noAutofit/>
          </a:bodyPr>
          <a:lstStyle/>
          <a:p>
            <a:endParaRPr/>
          </a:p>
        </p:txBody>
      </p:sp>
      <p:sp>
        <p:nvSpPr>
          <p:cNvPr id="137" name="Black and white photo of windmills under a cloudy sky"/>
          <p:cNvSpPr>
            <a:spLocks noGrp="1"/>
          </p:cNvSpPr>
          <p:nvPr>
            <p:ph type="pic" idx="23"/>
          </p:nvPr>
        </p:nvSpPr>
        <p:spPr>
          <a:xfrm>
            <a:off x="-190500" y="0"/>
            <a:ext cx="12428272" cy="13716000"/>
          </a:xfrm>
          <a:prstGeom prst="rect">
            <a:avLst/>
          </a:prstGeom>
        </p:spPr>
        <p:txBody>
          <a:bodyPr lIns="91439" tIns="45719" rIns="91439" bIns="45719" anchor="t">
            <a:noAutofit/>
          </a:bodyPr>
          <a:lstStyle/>
          <a:p>
            <a:endParaRPr/>
          </a:p>
        </p:txBody>
      </p:sp>
      <p:sp>
        <p:nvSpPr>
          <p:cNvPr id="138" name="Slide Number"/>
          <p:cNvSpPr txBox="1">
            <a:spLocks noGrp="1"/>
          </p:cNvSpPr>
          <p:nvPr>
            <p:ph type="sldNum" sz="quarter" idx="2"/>
          </p:nvPr>
        </p:nvSpPr>
        <p:spPr>
          <a:xfrm>
            <a:off x="23059653" y="609600"/>
            <a:ext cx="553195" cy="635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Quote">
    <p:spTree>
      <p:nvGrpSpPr>
        <p:cNvPr id="1" name=""/>
        <p:cNvGrpSpPr/>
        <p:nvPr/>
      </p:nvGrpSpPr>
      <p:grpSpPr>
        <a:xfrm>
          <a:off x="0" y="0"/>
          <a:ext cx="0" cy="0"/>
          <a:chOff x="0" y="0"/>
          <a:chExt cx="0" cy="0"/>
        </a:xfrm>
      </p:grpSpPr>
      <p:sp>
        <p:nvSpPr>
          <p:cNvPr id="145" name="Line"/>
          <p:cNvSpPr/>
          <p:nvPr/>
        </p:nvSpPr>
        <p:spPr>
          <a:xfrm flipV="1">
            <a:off x="761999" y="1396631"/>
            <a:ext cx="22860000" cy="370"/>
          </a:xfrm>
          <a:prstGeom prst="line">
            <a:avLst/>
          </a:prstGeom>
          <a:ln w="25400">
            <a:solidFill>
              <a:srgbClr val="A6AAA9"/>
            </a:solidFill>
            <a:miter lim="400000"/>
          </a:ln>
        </p:spPr>
        <p:txBody>
          <a:bodyPr lIns="45718" tIns="45718" rIns="45718" bIns="45718"/>
          <a:lstStyle/>
          <a:p>
            <a:pPr>
              <a:defRPr>
                <a:solidFill>
                  <a:srgbClr val="838787"/>
                </a:solidFill>
              </a:defRPr>
            </a:pPr>
            <a:endParaRPr/>
          </a:p>
        </p:txBody>
      </p:sp>
      <p:sp>
        <p:nvSpPr>
          <p:cNvPr id="146" name="Callout"/>
          <p:cNvSpPr/>
          <p:nvPr/>
        </p:nvSpPr>
        <p:spPr>
          <a:xfrm>
            <a:off x="876300" y="3314700"/>
            <a:ext cx="22631401" cy="7317186"/>
          </a:xfrm>
          <a:custGeom>
            <a:avLst/>
            <a:gdLst/>
            <a:ahLst/>
            <a:cxnLst>
              <a:cxn ang="0">
                <a:pos x="wd2" y="hd2"/>
              </a:cxn>
              <a:cxn ang="5400000">
                <a:pos x="wd2" y="hd2"/>
              </a:cxn>
              <a:cxn ang="10800000">
                <a:pos x="wd2" y="hd2"/>
              </a:cxn>
              <a:cxn ang="16200000">
                <a:pos x="wd2" y="hd2"/>
              </a:cxn>
            </a:cxnLst>
            <a:rect l="0" t="0" r="r" b="b"/>
            <a:pathLst>
              <a:path w="21600" h="21600" extrusionOk="0">
                <a:moveTo>
                  <a:pt x="119" y="0"/>
                </a:moveTo>
                <a:cubicBezTo>
                  <a:pt x="54" y="0"/>
                  <a:pt x="0" y="165"/>
                  <a:pt x="0" y="369"/>
                </a:cubicBezTo>
                <a:lnTo>
                  <a:pt x="0" y="19013"/>
                </a:lnTo>
                <a:cubicBezTo>
                  <a:pt x="0" y="19217"/>
                  <a:pt x="54" y="19382"/>
                  <a:pt x="119" y="19382"/>
                </a:cubicBezTo>
                <a:lnTo>
                  <a:pt x="18186" y="19382"/>
                </a:lnTo>
                <a:lnTo>
                  <a:pt x="18717" y="21600"/>
                </a:lnTo>
                <a:lnTo>
                  <a:pt x="19247" y="19382"/>
                </a:lnTo>
                <a:lnTo>
                  <a:pt x="21481" y="19382"/>
                </a:lnTo>
                <a:cubicBezTo>
                  <a:pt x="21546" y="19382"/>
                  <a:pt x="21600" y="19217"/>
                  <a:pt x="21600" y="19013"/>
                </a:cubicBezTo>
                <a:lnTo>
                  <a:pt x="21600" y="369"/>
                </a:lnTo>
                <a:cubicBezTo>
                  <a:pt x="21600" y="165"/>
                  <a:pt x="21546" y="0"/>
                  <a:pt x="21481" y="0"/>
                </a:cubicBezTo>
                <a:lnTo>
                  <a:pt x="119" y="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sz="4000" cap="all">
                <a:solidFill>
                  <a:srgbClr val="FFFFFF"/>
                </a:solidFill>
              </a:defRPr>
            </a:pPr>
            <a:endParaRPr/>
          </a:p>
        </p:txBody>
      </p:sp>
      <p:sp>
        <p:nvSpPr>
          <p:cNvPr id="147" name="Body Level One…"/>
          <p:cNvSpPr txBox="1">
            <a:spLocks noGrp="1"/>
          </p:cNvSpPr>
          <p:nvPr>
            <p:ph type="body" sz="quarter" idx="1"/>
          </p:nvPr>
        </p:nvSpPr>
        <p:spPr>
          <a:xfrm>
            <a:off x="1676400" y="4089400"/>
            <a:ext cx="21056600" cy="1805946"/>
          </a:xfrm>
          <a:prstGeom prst="rect">
            <a:avLst/>
          </a:prstGeom>
        </p:spPr>
        <p:txBody>
          <a:bodyPr anchor="t"/>
          <a:lstStyle>
            <a:lvl1pPr>
              <a:spcBef>
                <a:spcPts val="0"/>
              </a:spcBef>
              <a:defRPr sz="13400">
                <a:solidFill>
                  <a:srgbClr val="FFFFFF"/>
                </a:solidFill>
                <a:latin typeface="DIN Condensed Bold"/>
                <a:ea typeface="DIN Condensed Bold"/>
                <a:cs typeface="DIN Condensed Bold"/>
                <a:sym typeface="DIN Condensed Bold"/>
              </a:defRPr>
            </a:lvl1pPr>
            <a:lvl2pPr marL="2407708" indent="-1772708">
              <a:spcBef>
                <a:spcPts val="0"/>
              </a:spcBef>
              <a:buSzPct val="104999"/>
              <a:buChar char="‣"/>
              <a:defRPr sz="13400">
                <a:solidFill>
                  <a:srgbClr val="FFFFFF"/>
                </a:solidFill>
                <a:latin typeface="DIN Condensed Bold"/>
                <a:ea typeface="DIN Condensed Bold"/>
                <a:cs typeface="DIN Condensed Bold"/>
                <a:sym typeface="DIN Condensed Bold"/>
              </a:defRPr>
            </a:lvl2pPr>
            <a:lvl3pPr marL="3042708" indent="-1772708">
              <a:spcBef>
                <a:spcPts val="0"/>
              </a:spcBef>
              <a:buSzPct val="104999"/>
              <a:buChar char="‣"/>
              <a:defRPr sz="13400">
                <a:solidFill>
                  <a:srgbClr val="FFFFFF"/>
                </a:solidFill>
                <a:latin typeface="DIN Condensed Bold"/>
                <a:ea typeface="DIN Condensed Bold"/>
                <a:cs typeface="DIN Condensed Bold"/>
                <a:sym typeface="DIN Condensed Bold"/>
              </a:defRPr>
            </a:lvl3pPr>
            <a:lvl4pPr marL="3677708" indent="-1772708">
              <a:spcBef>
                <a:spcPts val="0"/>
              </a:spcBef>
              <a:buSzPct val="104999"/>
              <a:buChar char="‣"/>
              <a:defRPr sz="13400">
                <a:solidFill>
                  <a:srgbClr val="FFFFFF"/>
                </a:solidFill>
                <a:latin typeface="DIN Condensed Bold"/>
                <a:ea typeface="DIN Condensed Bold"/>
                <a:cs typeface="DIN Condensed Bold"/>
                <a:sym typeface="DIN Condensed Bold"/>
              </a:defRPr>
            </a:lvl4pPr>
            <a:lvl5pPr marL="4312708" indent="-1772708">
              <a:spcBef>
                <a:spcPts val="0"/>
              </a:spcBef>
              <a:buSzPct val="104999"/>
              <a:buChar char="‣"/>
              <a:defRPr sz="13400">
                <a:solidFill>
                  <a:srgbClr val="FFFFFF"/>
                </a:solidFill>
                <a:latin typeface="DIN Condensed Bold"/>
                <a:ea typeface="DIN Condensed Bold"/>
                <a:cs typeface="DIN Condensed Bold"/>
                <a:sym typeface="DIN Condensed Bold"/>
              </a:defRPr>
            </a:lvl5pPr>
          </a:lstStyle>
          <a:p>
            <a:r>
              <a:t>Body Level One</a:t>
            </a:r>
          </a:p>
          <a:p>
            <a:pPr lvl="1"/>
            <a:r>
              <a:t>Body Level Two</a:t>
            </a:r>
          </a:p>
          <a:p>
            <a:pPr lvl="2"/>
            <a:r>
              <a:t>Body Level Three</a:t>
            </a:r>
          </a:p>
          <a:p>
            <a:pPr lvl="3"/>
            <a:r>
              <a:t>Body Level Four</a:t>
            </a:r>
          </a:p>
          <a:p>
            <a:pPr lvl="4"/>
            <a:r>
              <a:t>Body Level Five</a:t>
            </a:r>
          </a:p>
        </p:txBody>
      </p:sp>
      <p:sp>
        <p:nvSpPr>
          <p:cNvPr id="148" name="Johnny Appleseed"/>
          <p:cNvSpPr txBox="1">
            <a:spLocks noGrp="1"/>
          </p:cNvSpPr>
          <p:nvPr>
            <p:ph type="body" sz="quarter" idx="21"/>
          </p:nvPr>
        </p:nvSpPr>
        <p:spPr>
          <a:xfrm>
            <a:off x="762000" y="10953750"/>
            <a:ext cx="22860000" cy="1206500"/>
          </a:xfrm>
          <a:prstGeom prst="rect">
            <a:avLst/>
          </a:prstGeom>
        </p:spPr>
        <p:txBody>
          <a:bodyPr anchor="ctr"/>
          <a:lstStyle/>
          <a:p>
            <a:pPr algn="r">
              <a:spcBef>
                <a:spcPts val="0"/>
              </a:spcBef>
              <a:defRPr sz="8700" cap="none">
                <a:solidFill>
                  <a:srgbClr val="838787"/>
                </a:solidFill>
                <a:latin typeface="DIN Condensed Bold"/>
                <a:ea typeface="DIN Condensed Bold"/>
                <a:cs typeface="DIN Condensed Bold"/>
                <a:sym typeface="DIN Condensed Bold"/>
              </a:defRPr>
            </a:pPr>
            <a:endParaRPr/>
          </a:p>
        </p:txBody>
      </p:sp>
      <p:sp>
        <p:nvSpPr>
          <p:cNvPr id="149" name="Text"/>
          <p:cNvSpPr txBox="1">
            <a:spLocks noGrp="1"/>
          </p:cNvSpPr>
          <p:nvPr>
            <p:ph type="body" sz="quarter" idx="22"/>
          </p:nvPr>
        </p:nvSpPr>
        <p:spPr>
          <a:xfrm>
            <a:off x="762000" y="635000"/>
            <a:ext cx="20955000" cy="635000"/>
          </a:xfrm>
          <a:prstGeom prst="rect">
            <a:avLst/>
          </a:prstGeom>
        </p:spPr>
        <p:txBody>
          <a:bodyPr/>
          <a:lstStyle/>
          <a:p>
            <a:pPr defTabSz="647700">
              <a:spcBef>
                <a:spcPts val="0"/>
              </a:spcBef>
              <a:defRPr sz="3600" spc="100">
                <a:solidFill>
                  <a:srgbClr val="838787"/>
                </a:solidFill>
              </a:defRPr>
            </a:pPr>
            <a:endParaRPr/>
          </a:p>
        </p:txBody>
      </p:sp>
      <p:sp>
        <p:nvSpPr>
          <p:cNvPr id="150" name="Slide Number"/>
          <p:cNvSpPr txBox="1">
            <a:spLocks noGrp="1"/>
          </p:cNvSpPr>
          <p:nvPr>
            <p:ph type="sldNum" sz="quarter" idx="2"/>
          </p:nvPr>
        </p:nvSpPr>
        <p:spPr>
          <a:xfrm>
            <a:off x="23059653" y="609600"/>
            <a:ext cx="553195" cy="635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Quote Alt">
    <p:bg>
      <p:bgPr>
        <a:solidFill>
          <a:schemeClr val="accent1"/>
        </a:solidFill>
        <a:effectLst/>
      </p:bgPr>
    </p:bg>
    <p:spTree>
      <p:nvGrpSpPr>
        <p:cNvPr id="1" name=""/>
        <p:cNvGrpSpPr/>
        <p:nvPr/>
      </p:nvGrpSpPr>
      <p:grpSpPr>
        <a:xfrm>
          <a:off x="0" y="0"/>
          <a:ext cx="0" cy="0"/>
          <a:chOff x="0" y="0"/>
          <a:chExt cx="0" cy="0"/>
        </a:xfrm>
      </p:grpSpPr>
      <p:sp>
        <p:nvSpPr>
          <p:cNvPr id="157" name="Body Level One…"/>
          <p:cNvSpPr txBox="1">
            <a:spLocks noGrp="1"/>
          </p:cNvSpPr>
          <p:nvPr>
            <p:ph type="body" sz="quarter" idx="1"/>
          </p:nvPr>
        </p:nvSpPr>
        <p:spPr>
          <a:xfrm>
            <a:off x="11049000" y="3721100"/>
            <a:ext cx="12573000" cy="1805946"/>
          </a:xfrm>
          <a:prstGeom prst="rect">
            <a:avLst/>
          </a:prstGeom>
        </p:spPr>
        <p:txBody>
          <a:bodyPr anchor="t"/>
          <a:lstStyle>
            <a:lvl1pPr>
              <a:spcBef>
                <a:spcPts val="0"/>
              </a:spcBef>
              <a:defRPr sz="13400">
                <a:solidFill>
                  <a:srgbClr val="FFFFFF"/>
                </a:solidFill>
                <a:latin typeface="DIN Condensed Bold"/>
                <a:ea typeface="DIN Condensed Bold"/>
                <a:cs typeface="DIN Condensed Bold"/>
                <a:sym typeface="DIN Condensed Bold"/>
              </a:defRPr>
            </a:lvl1pPr>
            <a:lvl2pPr marL="2407708" indent="-1772708">
              <a:spcBef>
                <a:spcPts val="0"/>
              </a:spcBef>
              <a:buSzPct val="104999"/>
              <a:buChar char="‣"/>
              <a:defRPr sz="13400">
                <a:solidFill>
                  <a:srgbClr val="FFFFFF"/>
                </a:solidFill>
                <a:latin typeface="DIN Condensed Bold"/>
                <a:ea typeface="DIN Condensed Bold"/>
                <a:cs typeface="DIN Condensed Bold"/>
                <a:sym typeface="DIN Condensed Bold"/>
              </a:defRPr>
            </a:lvl2pPr>
            <a:lvl3pPr marL="3042708" indent="-1772708">
              <a:spcBef>
                <a:spcPts val="0"/>
              </a:spcBef>
              <a:buSzPct val="104999"/>
              <a:buChar char="‣"/>
              <a:defRPr sz="13400">
                <a:solidFill>
                  <a:srgbClr val="FFFFFF"/>
                </a:solidFill>
                <a:latin typeface="DIN Condensed Bold"/>
                <a:ea typeface="DIN Condensed Bold"/>
                <a:cs typeface="DIN Condensed Bold"/>
                <a:sym typeface="DIN Condensed Bold"/>
              </a:defRPr>
            </a:lvl3pPr>
            <a:lvl4pPr marL="3677708" indent="-1772708">
              <a:spcBef>
                <a:spcPts val="0"/>
              </a:spcBef>
              <a:buSzPct val="104999"/>
              <a:buChar char="‣"/>
              <a:defRPr sz="13400">
                <a:solidFill>
                  <a:srgbClr val="FFFFFF"/>
                </a:solidFill>
                <a:latin typeface="DIN Condensed Bold"/>
                <a:ea typeface="DIN Condensed Bold"/>
                <a:cs typeface="DIN Condensed Bold"/>
                <a:sym typeface="DIN Condensed Bold"/>
              </a:defRPr>
            </a:lvl4pPr>
            <a:lvl5pPr marL="4312708" indent="-1772708">
              <a:spcBef>
                <a:spcPts val="0"/>
              </a:spcBef>
              <a:buSzPct val="104999"/>
              <a:buChar char="‣"/>
              <a:defRPr sz="13400">
                <a:solidFill>
                  <a:srgbClr val="FFFFFF"/>
                </a:solidFill>
                <a:latin typeface="DIN Condensed Bold"/>
                <a:ea typeface="DIN Condensed Bold"/>
                <a:cs typeface="DIN Condensed Bold"/>
                <a:sym typeface="DIN Condensed Bold"/>
              </a:defRPr>
            </a:lvl5pPr>
          </a:lstStyle>
          <a:p>
            <a:r>
              <a:t>Body Level One</a:t>
            </a:r>
          </a:p>
          <a:p>
            <a:pPr lvl="1"/>
            <a:r>
              <a:t>Body Level Two</a:t>
            </a:r>
          </a:p>
          <a:p>
            <a:pPr lvl="2"/>
            <a:r>
              <a:t>Body Level Three</a:t>
            </a:r>
          </a:p>
          <a:p>
            <a:pPr lvl="3"/>
            <a:r>
              <a:t>Body Level Four</a:t>
            </a:r>
          </a:p>
          <a:p>
            <a:pPr lvl="4"/>
            <a:r>
              <a:t>Body Level Five</a:t>
            </a:r>
          </a:p>
        </p:txBody>
      </p:sp>
      <p:sp>
        <p:nvSpPr>
          <p:cNvPr id="158" name="Black and white photo of windmills under a cloudy sky"/>
          <p:cNvSpPr>
            <a:spLocks noGrp="1"/>
          </p:cNvSpPr>
          <p:nvPr>
            <p:ph type="pic" idx="21"/>
          </p:nvPr>
        </p:nvSpPr>
        <p:spPr>
          <a:xfrm>
            <a:off x="-190500" y="0"/>
            <a:ext cx="12428272" cy="13716000"/>
          </a:xfrm>
          <a:prstGeom prst="rect">
            <a:avLst/>
          </a:prstGeom>
        </p:spPr>
        <p:txBody>
          <a:bodyPr lIns="91439" tIns="45719" rIns="91439" bIns="45719" anchor="t">
            <a:noAutofit/>
          </a:bodyPr>
          <a:lstStyle/>
          <a:p>
            <a:endParaRPr/>
          </a:p>
        </p:txBody>
      </p:sp>
      <p:sp>
        <p:nvSpPr>
          <p:cNvPr id="159" name="Johnny Appleseed"/>
          <p:cNvSpPr txBox="1">
            <a:spLocks noGrp="1"/>
          </p:cNvSpPr>
          <p:nvPr>
            <p:ph type="body" sz="quarter" idx="22"/>
          </p:nvPr>
        </p:nvSpPr>
        <p:spPr>
          <a:xfrm>
            <a:off x="11049000" y="10953750"/>
            <a:ext cx="12573000" cy="1206500"/>
          </a:xfrm>
          <a:prstGeom prst="rect">
            <a:avLst/>
          </a:prstGeom>
        </p:spPr>
        <p:txBody>
          <a:bodyPr anchor="ctr"/>
          <a:lstStyle/>
          <a:p>
            <a:pPr defTabSz="647700">
              <a:lnSpc>
                <a:spcPct val="100000"/>
              </a:lnSpc>
              <a:spcBef>
                <a:spcPts val="0"/>
              </a:spcBef>
              <a:defRPr sz="8700" cap="none">
                <a:solidFill>
                  <a:srgbClr val="232323"/>
                </a:solidFill>
                <a:latin typeface="DIN Condensed Bold"/>
                <a:ea typeface="DIN Condensed Bold"/>
                <a:cs typeface="DIN Condensed Bold"/>
                <a:sym typeface="DIN Condensed Bold"/>
              </a:defRPr>
            </a:pPr>
            <a:endParaRPr/>
          </a:p>
        </p:txBody>
      </p:sp>
      <p:sp>
        <p:nvSpPr>
          <p:cNvPr id="160" name="Slide Number"/>
          <p:cNvSpPr txBox="1">
            <a:spLocks noGrp="1"/>
          </p:cNvSpPr>
          <p:nvPr>
            <p:ph type="sldNum" sz="quarter" idx="2"/>
          </p:nvPr>
        </p:nvSpPr>
        <p:spPr>
          <a:xfrm>
            <a:off x="23059653" y="609600"/>
            <a:ext cx="553195" cy="635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x">
  <p:cSld name="Photo">
    <p:spTree>
      <p:nvGrpSpPr>
        <p:cNvPr id="1" name=""/>
        <p:cNvGrpSpPr/>
        <p:nvPr/>
      </p:nvGrpSpPr>
      <p:grpSpPr>
        <a:xfrm>
          <a:off x="0" y="0"/>
          <a:ext cx="0" cy="0"/>
          <a:chOff x="0" y="0"/>
          <a:chExt cx="0" cy="0"/>
        </a:xfrm>
      </p:grpSpPr>
      <p:sp>
        <p:nvSpPr>
          <p:cNvPr id="167" name="Black and white aerial photo of a person standing on top of a dam"/>
          <p:cNvSpPr>
            <a:spLocks noGrp="1"/>
          </p:cNvSpPr>
          <p:nvPr>
            <p:ph type="pic" idx="21"/>
          </p:nvPr>
        </p:nvSpPr>
        <p:spPr>
          <a:xfrm>
            <a:off x="-38100" y="-1219200"/>
            <a:ext cx="24460200" cy="16145934"/>
          </a:xfrm>
          <a:prstGeom prst="rect">
            <a:avLst/>
          </a:prstGeom>
        </p:spPr>
        <p:txBody>
          <a:bodyPr lIns="91439" tIns="45719" rIns="91439" bIns="45719" anchor="t">
            <a:noAutofit/>
          </a:bodyPr>
          <a:lstStyle/>
          <a:p>
            <a:endParaRPr/>
          </a:p>
        </p:txBody>
      </p:sp>
      <p:sp>
        <p:nvSpPr>
          <p:cNvPr id="168" name="Slide Number"/>
          <p:cNvSpPr txBox="1">
            <a:spLocks noGrp="1"/>
          </p:cNvSpPr>
          <p:nvPr>
            <p:ph type="sldNum" sz="quarter" idx="2"/>
          </p:nvPr>
        </p:nvSpPr>
        <p:spPr>
          <a:xfrm>
            <a:off x="23059653" y="609600"/>
            <a:ext cx="553195" cy="635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175" name="Slide Number"/>
          <p:cNvSpPr txBox="1">
            <a:spLocks noGrp="1"/>
          </p:cNvSpPr>
          <p:nvPr>
            <p:ph type="sldNum" sz="quarter" idx="2"/>
          </p:nvPr>
        </p:nvSpPr>
        <p:spPr>
          <a:xfrm>
            <a:off x="23059653" y="609600"/>
            <a:ext cx="553195" cy="635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cSld name="Blank Alt">
    <p:bg>
      <p:bgPr>
        <a:solidFill>
          <a:srgbClr val="FFFFFF"/>
        </a:solidFill>
        <a:effectLst/>
      </p:bgPr>
    </p:bg>
    <p:spTree>
      <p:nvGrpSpPr>
        <p:cNvPr id="1" name=""/>
        <p:cNvGrpSpPr/>
        <p:nvPr/>
      </p:nvGrpSpPr>
      <p:grpSpPr>
        <a:xfrm>
          <a:off x="0" y="0"/>
          <a:ext cx="0" cy="0"/>
          <a:chOff x="0" y="0"/>
          <a:chExt cx="0" cy="0"/>
        </a:xfrm>
      </p:grpSpPr>
      <p:sp>
        <p:nvSpPr>
          <p:cNvPr id="182" name="Slide Number"/>
          <p:cNvSpPr txBox="1">
            <a:spLocks noGrp="1"/>
          </p:cNvSpPr>
          <p:nvPr>
            <p:ph type="sldNum" sz="quarter" idx="2"/>
          </p:nvPr>
        </p:nvSpPr>
        <p:spPr>
          <a:xfrm>
            <a:off x="23059653" y="609600"/>
            <a:ext cx="553195" cy="635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1" name="Black and white aerial photo of a person standing on top of a dam"/>
          <p:cNvSpPr>
            <a:spLocks noGrp="1"/>
          </p:cNvSpPr>
          <p:nvPr>
            <p:ph type="pic" idx="21"/>
          </p:nvPr>
        </p:nvSpPr>
        <p:spPr>
          <a:xfrm>
            <a:off x="-38100" y="-1219200"/>
            <a:ext cx="24460200" cy="16145934"/>
          </a:xfrm>
          <a:prstGeom prst="rect">
            <a:avLst/>
          </a:prstGeom>
        </p:spPr>
        <p:txBody>
          <a:bodyPr lIns="91439" tIns="45719" rIns="91439" bIns="45719" anchor="t">
            <a:noAutofit/>
          </a:bodyPr>
          <a:lstStyle/>
          <a:p>
            <a:endParaRPr/>
          </a:p>
        </p:txBody>
      </p:sp>
      <p:sp>
        <p:nvSpPr>
          <p:cNvPr id="22" name="Title Text"/>
          <p:cNvSpPr txBox="1">
            <a:spLocks noGrp="1"/>
          </p:cNvSpPr>
          <p:nvPr>
            <p:ph type="title"/>
          </p:nvPr>
        </p:nvSpPr>
        <p:spPr>
          <a:prstGeom prst="rect">
            <a:avLst/>
          </a:prstGeom>
        </p:spPr>
        <p:txBody>
          <a:bodyPr/>
          <a:lstStyle/>
          <a:p>
            <a:r>
              <a:t>Title Text</a:t>
            </a:r>
          </a:p>
        </p:txBody>
      </p:sp>
      <p:sp>
        <p:nvSpPr>
          <p:cNvPr id="23" name="Body Level One…"/>
          <p:cNvSpPr txBox="1">
            <a:spLocks noGrp="1"/>
          </p:cNvSpPr>
          <p:nvPr>
            <p:ph type="body" sz="quarter"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Subtitle Alt">
    <p:bg>
      <p:bgPr>
        <a:solidFill>
          <a:srgbClr val="FFFFFF"/>
        </a:solidFill>
        <a:effectLst/>
      </p:bgPr>
    </p:bg>
    <p:spTree>
      <p:nvGrpSpPr>
        <p:cNvPr id="1" name=""/>
        <p:cNvGrpSpPr/>
        <p:nvPr/>
      </p:nvGrpSpPr>
      <p:grpSpPr>
        <a:xfrm>
          <a:off x="0" y="0"/>
          <a:ext cx="0" cy="0"/>
          <a:chOff x="0" y="0"/>
          <a:chExt cx="0" cy="0"/>
        </a:xfrm>
      </p:grpSpPr>
      <p:sp>
        <p:nvSpPr>
          <p:cNvPr id="31" name="Title Text"/>
          <p:cNvSpPr txBox="1">
            <a:spLocks noGrp="1"/>
          </p:cNvSpPr>
          <p:nvPr>
            <p:ph type="title"/>
          </p:nvPr>
        </p:nvSpPr>
        <p:spPr>
          <a:prstGeom prst="rect">
            <a:avLst/>
          </a:prstGeom>
        </p:spPr>
        <p:txBody>
          <a:bodyPr/>
          <a:lstStyle/>
          <a:p>
            <a:r>
              <a:t>Title Text</a:t>
            </a:r>
          </a:p>
        </p:txBody>
      </p:sp>
      <p:sp>
        <p:nvSpPr>
          <p:cNvPr id="32" name="Body Level One…"/>
          <p:cNvSpPr txBox="1">
            <a:spLocks noGrp="1"/>
          </p:cNvSpPr>
          <p:nvPr>
            <p:ph type="body" sz="quarter"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33" name="Slide Number"/>
          <p:cNvSpPr txBox="1">
            <a:spLocks noGrp="1"/>
          </p:cNvSpPr>
          <p:nvPr>
            <p:ph type="sldNum" sz="quarter" idx="2"/>
          </p:nvPr>
        </p:nvSpPr>
        <p:spPr>
          <a:xfrm>
            <a:off x="23013222" y="584200"/>
            <a:ext cx="553195" cy="635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itle - Center">
    <p:spTree>
      <p:nvGrpSpPr>
        <p:cNvPr id="1" name=""/>
        <p:cNvGrpSpPr/>
        <p:nvPr/>
      </p:nvGrpSpPr>
      <p:grpSpPr>
        <a:xfrm>
          <a:off x="0" y="0"/>
          <a:ext cx="0" cy="0"/>
          <a:chOff x="0" y="0"/>
          <a:chExt cx="0" cy="0"/>
        </a:xfrm>
      </p:grpSpPr>
      <p:sp>
        <p:nvSpPr>
          <p:cNvPr id="40" name="Title Text"/>
          <p:cNvSpPr txBox="1">
            <a:spLocks noGrp="1"/>
          </p:cNvSpPr>
          <p:nvPr>
            <p:ph type="title"/>
          </p:nvPr>
        </p:nvSpPr>
        <p:spPr>
          <a:xfrm>
            <a:off x="762000" y="5676900"/>
            <a:ext cx="22860000" cy="6350000"/>
          </a:xfrm>
          <a:prstGeom prst="rect">
            <a:avLst/>
          </a:prstGeom>
        </p:spPr>
        <p:txBody>
          <a:bodyPr/>
          <a:lstStyle/>
          <a:p>
            <a:r>
              <a:t>Title Text</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Photo - Vertical">
    <p:spTree>
      <p:nvGrpSpPr>
        <p:cNvPr id="1" name=""/>
        <p:cNvGrpSpPr/>
        <p:nvPr/>
      </p:nvGrpSpPr>
      <p:grpSpPr>
        <a:xfrm>
          <a:off x="0" y="0"/>
          <a:ext cx="0" cy="0"/>
          <a:chOff x="0" y="0"/>
          <a:chExt cx="0" cy="0"/>
        </a:xfrm>
      </p:grpSpPr>
      <p:sp>
        <p:nvSpPr>
          <p:cNvPr id="48" name="Line"/>
          <p:cNvSpPr/>
          <p:nvPr/>
        </p:nvSpPr>
        <p:spPr>
          <a:xfrm flipV="1">
            <a:off x="11049000" y="8635797"/>
            <a:ext cx="12572998" cy="204"/>
          </a:xfrm>
          <a:prstGeom prst="line">
            <a:avLst/>
          </a:prstGeom>
          <a:ln w="50800">
            <a:solidFill>
              <a:srgbClr val="A6AAA9"/>
            </a:solidFill>
            <a:miter lim="400000"/>
          </a:ln>
        </p:spPr>
        <p:txBody>
          <a:bodyPr lIns="45718" tIns="45718" rIns="45718" bIns="45718"/>
          <a:lstStyle/>
          <a:p>
            <a:pPr>
              <a:defRPr>
                <a:solidFill>
                  <a:srgbClr val="838787"/>
                </a:solidFill>
              </a:defRPr>
            </a:pPr>
            <a:endParaRPr/>
          </a:p>
        </p:txBody>
      </p:sp>
      <p:sp>
        <p:nvSpPr>
          <p:cNvPr id="49" name="Black and white photo of windmills under a cloudy sky"/>
          <p:cNvSpPr>
            <a:spLocks noGrp="1"/>
          </p:cNvSpPr>
          <p:nvPr>
            <p:ph type="pic" idx="21"/>
          </p:nvPr>
        </p:nvSpPr>
        <p:spPr>
          <a:xfrm>
            <a:off x="-190500" y="0"/>
            <a:ext cx="12428272" cy="13716000"/>
          </a:xfrm>
          <a:prstGeom prst="rect">
            <a:avLst/>
          </a:prstGeom>
        </p:spPr>
        <p:txBody>
          <a:bodyPr lIns="91439" tIns="45719" rIns="91439" bIns="45719" anchor="t">
            <a:noAutofit/>
          </a:bodyPr>
          <a:lstStyle/>
          <a:p>
            <a:endParaRPr/>
          </a:p>
        </p:txBody>
      </p:sp>
      <p:sp>
        <p:nvSpPr>
          <p:cNvPr id="50" name="Title Text"/>
          <p:cNvSpPr txBox="1">
            <a:spLocks noGrp="1"/>
          </p:cNvSpPr>
          <p:nvPr>
            <p:ph type="title"/>
          </p:nvPr>
        </p:nvSpPr>
        <p:spPr>
          <a:xfrm>
            <a:off x="11049000" y="9042400"/>
            <a:ext cx="12573000" cy="3810000"/>
          </a:xfrm>
          <a:prstGeom prst="rect">
            <a:avLst/>
          </a:prstGeom>
        </p:spPr>
        <p:txBody>
          <a:bodyPr/>
          <a:lstStyle/>
          <a:p>
            <a:r>
              <a:t>Title Text</a:t>
            </a:r>
          </a:p>
        </p:txBody>
      </p:sp>
      <p:sp>
        <p:nvSpPr>
          <p:cNvPr id="51" name="Body Level One…"/>
          <p:cNvSpPr txBox="1">
            <a:spLocks noGrp="1"/>
          </p:cNvSpPr>
          <p:nvPr>
            <p:ph type="body" sz="quarter" idx="1"/>
          </p:nvPr>
        </p:nvSpPr>
        <p:spPr>
          <a:xfrm>
            <a:off x="11049000" y="5994400"/>
            <a:ext cx="12573000" cy="254000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Title - Top">
    <p:bg>
      <p:bgPr>
        <a:solidFill>
          <a:srgbClr val="FFFFFF"/>
        </a:solidFill>
        <a:effectLst/>
      </p:bgPr>
    </p:bg>
    <p:spTree>
      <p:nvGrpSpPr>
        <p:cNvPr id="1" name=""/>
        <p:cNvGrpSpPr/>
        <p:nvPr/>
      </p:nvGrpSpPr>
      <p:grpSpPr>
        <a:xfrm>
          <a:off x="0" y="0"/>
          <a:ext cx="0" cy="0"/>
          <a:chOff x="0" y="0"/>
          <a:chExt cx="0" cy="0"/>
        </a:xfrm>
      </p:grpSpPr>
      <p:sp>
        <p:nvSpPr>
          <p:cNvPr id="59" name="Line"/>
          <p:cNvSpPr/>
          <p:nvPr/>
        </p:nvSpPr>
        <p:spPr>
          <a:xfrm flipV="1">
            <a:off x="761999" y="1396631"/>
            <a:ext cx="22860000" cy="370"/>
          </a:xfrm>
          <a:prstGeom prst="line">
            <a:avLst/>
          </a:prstGeom>
          <a:ln w="25400">
            <a:solidFill>
              <a:srgbClr val="A6AAA9"/>
            </a:solidFill>
            <a:miter lim="400000"/>
          </a:ln>
        </p:spPr>
        <p:txBody>
          <a:bodyPr lIns="45718" tIns="45718" rIns="45718" bIns="45718"/>
          <a:lstStyle/>
          <a:p>
            <a:pPr>
              <a:defRPr>
                <a:solidFill>
                  <a:srgbClr val="838787"/>
                </a:solidFill>
              </a:defRPr>
            </a:pPr>
            <a:endParaRPr/>
          </a:p>
        </p:txBody>
      </p:sp>
      <p:sp>
        <p:nvSpPr>
          <p:cNvPr id="60" name="Body Level One…"/>
          <p:cNvSpPr txBox="1">
            <a:spLocks noGrp="1"/>
          </p:cNvSpPr>
          <p:nvPr>
            <p:ph type="body" sz="quarter" idx="1"/>
          </p:nvPr>
        </p:nvSpPr>
        <p:spPr>
          <a:xfrm>
            <a:off x="762000" y="635000"/>
            <a:ext cx="20955000" cy="635000"/>
          </a:xfrm>
          <a:prstGeom prst="rect">
            <a:avLst/>
          </a:prstGeom>
        </p:spPr>
        <p:txBody>
          <a:bodyPr/>
          <a:lstStyle>
            <a:lvl1pPr defTabSz="647700">
              <a:spcBef>
                <a:spcPts val="0"/>
              </a:spcBef>
              <a:defRPr sz="3600" spc="180">
                <a:solidFill>
                  <a:srgbClr val="838787"/>
                </a:solidFill>
              </a:defRPr>
            </a:lvl1pPr>
            <a:lvl2pPr marL="1111250" indent="-476250" defTabSz="647700">
              <a:spcBef>
                <a:spcPts val="0"/>
              </a:spcBef>
              <a:buSzPct val="104999"/>
              <a:buChar char="‣"/>
              <a:defRPr sz="3600" spc="180">
                <a:solidFill>
                  <a:srgbClr val="838787"/>
                </a:solidFill>
              </a:defRPr>
            </a:lvl2pPr>
            <a:lvl3pPr marL="1746250" indent="-476250" defTabSz="647700">
              <a:spcBef>
                <a:spcPts val="0"/>
              </a:spcBef>
              <a:buSzPct val="104999"/>
              <a:buChar char="‣"/>
              <a:defRPr sz="3600" spc="180">
                <a:solidFill>
                  <a:srgbClr val="838787"/>
                </a:solidFill>
              </a:defRPr>
            </a:lvl3pPr>
            <a:lvl4pPr marL="2381250" indent="-476250" defTabSz="647700">
              <a:spcBef>
                <a:spcPts val="0"/>
              </a:spcBef>
              <a:buSzPct val="104999"/>
              <a:buChar char="‣"/>
              <a:defRPr sz="3600" spc="180">
                <a:solidFill>
                  <a:srgbClr val="838787"/>
                </a:solidFill>
              </a:defRPr>
            </a:lvl4pPr>
            <a:lvl5pPr marL="3016250" indent="-476250" defTabSz="647700">
              <a:spcBef>
                <a:spcPts val="0"/>
              </a:spcBef>
              <a:buSzPct val="104999"/>
              <a:buChar char="‣"/>
              <a:defRPr sz="3600" spc="180">
                <a:solidFill>
                  <a:srgbClr val="838787"/>
                </a:solidFill>
              </a:defRPr>
            </a:lvl5pPr>
          </a:lstStyle>
          <a:p>
            <a:r>
              <a:t>Body Level One</a:t>
            </a:r>
          </a:p>
          <a:p>
            <a:pPr lvl="1"/>
            <a:r>
              <a:t>Body Level Two</a:t>
            </a:r>
          </a:p>
          <a:p>
            <a:pPr lvl="2"/>
            <a:r>
              <a:t>Body Level Three</a:t>
            </a:r>
          </a:p>
          <a:p>
            <a:pPr lvl="3"/>
            <a:r>
              <a:t>Body Level Four</a:t>
            </a:r>
          </a:p>
          <a:p>
            <a:pPr lvl="4"/>
            <a:r>
              <a:t>Body Level Five</a:t>
            </a:r>
          </a:p>
        </p:txBody>
      </p:sp>
      <p:sp>
        <p:nvSpPr>
          <p:cNvPr id="61" name="Title Text"/>
          <p:cNvSpPr txBox="1">
            <a:spLocks noGrp="1"/>
          </p:cNvSpPr>
          <p:nvPr>
            <p:ph type="title"/>
          </p:nvPr>
        </p:nvSpPr>
        <p:spPr>
          <a:xfrm>
            <a:off x="762000" y="2159000"/>
            <a:ext cx="22860000" cy="1016000"/>
          </a:xfrm>
          <a:prstGeom prst="rect">
            <a:avLst/>
          </a:prstGeom>
        </p:spPr>
        <p:txBody>
          <a:bodyPr/>
          <a:lstStyle>
            <a:lvl1pPr>
              <a:spcBef>
                <a:spcPts val="3900"/>
              </a:spcBef>
              <a:defRPr sz="8700"/>
            </a:lvl1pPr>
          </a:lstStyle>
          <a:p>
            <a:r>
              <a:t>Title Text</a:t>
            </a:r>
          </a:p>
        </p:txBody>
      </p:sp>
      <p:sp>
        <p:nvSpPr>
          <p:cNvPr id="62" name="Slide Number"/>
          <p:cNvSpPr txBox="1">
            <a:spLocks noGrp="1"/>
          </p:cNvSpPr>
          <p:nvPr>
            <p:ph type="sldNum" sz="quarter" idx="2"/>
          </p:nvPr>
        </p:nvSpPr>
        <p:spPr>
          <a:xfrm>
            <a:off x="23059653" y="609600"/>
            <a:ext cx="553195" cy="635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Title &amp; Bullets">
    <p:spTree>
      <p:nvGrpSpPr>
        <p:cNvPr id="1" name=""/>
        <p:cNvGrpSpPr/>
        <p:nvPr/>
      </p:nvGrpSpPr>
      <p:grpSpPr>
        <a:xfrm>
          <a:off x="0" y="0"/>
          <a:ext cx="0" cy="0"/>
          <a:chOff x="0" y="0"/>
          <a:chExt cx="0" cy="0"/>
        </a:xfrm>
      </p:grpSpPr>
      <p:sp>
        <p:nvSpPr>
          <p:cNvPr id="69" name="Line"/>
          <p:cNvSpPr/>
          <p:nvPr/>
        </p:nvSpPr>
        <p:spPr>
          <a:xfrm flipV="1">
            <a:off x="761999" y="1396631"/>
            <a:ext cx="22860000" cy="370"/>
          </a:xfrm>
          <a:prstGeom prst="line">
            <a:avLst/>
          </a:prstGeom>
          <a:ln w="25400">
            <a:solidFill>
              <a:srgbClr val="A6AAA9"/>
            </a:solidFill>
            <a:miter lim="400000"/>
          </a:ln>
        </p:spPr>
        <p:txBody>
          <a:bodyPr lIns="45718" tIns="45718" rIns="45718" bIns="45718"/>
          <a:lstStyle/>
          <a:p>
            <a:pPr>
              <a:defRPr>
                <a:solidFill>
                  <a:srgbClr val="838787"/>
                </a:solidFill>
              </a:defRPr>
            </a:pPr>
            <a:endParaRPr/>
          </a:p>
        </p:txBody>
      </p:sp>
      <p:sp>
        <p:nvSpPr>
          <p:cNvPr id="70" name="Body Level One…"/>
          <p:cNvSpPr txBox="1">
            <a:spLocks noGrp="1"/>
          </p:cNvSpPr>
          <p:nvPr>
            <p:ph type="body" sz="quarter" idx="1"/>
          </p:nvPr>
        </p:nvSpPr>
        <p:spPr>
          <a:xfrm>
            <a:off x="762000" y="635000"/>
            <a:ext cx="20955000" cy="635000"/>
          </a:xfrm>
          <a:prstGeom prst="rect">
            <a:avLst/>
          </a:prstGeom>
        </p:spPr>
        <p:txBody>
          <a:bodyPr/>
          <a:lstStyle>
            <a:lvl1pPr defTabSz="647700">
              <a:spcBef>
                <a:spcPts val="0"/>
              </a:spcBef>
              <a:defRPr sz="3600" spc="180">
                <a:solidFill>
                  <a:srgbClr val="838787"/>
                </a:solidFill>
              </a:defRPr>
            </a:lvl1pPr>
            <a:lvl2pPr marL="1111250" indent="-476250" defTabSz="647700">
              <a:spcBef>
                <a:spcPts val="0"/>
              </a:spcBef>
              <a:buSzPct val="104999"/>
              <a:buChar char="‣"/>
              <a:defRPr sz="3600" spc="180">
                <a:solidFill>
                  <a:srgbClr val="838787"/>
                </a:solidFill>
              </a:defRPr>
            </a:lvl2pPr>
            <a:lvl3pPr marL="1746250" indent="-476250" defTabSz="647700">
              <a:spcBef>
                <a:spcPts val="0"/>
              </a:spcBef>
              <a:buSzPct val="104999"/>
              <a:buChar char="‣"/>
              <a:defRPr sz="3600" spc="180">
                <a:solidFill>
                  <a:srgbClr val="838787"/>
                </a:solidFill>
              </a:defRPr>
            </a:lvl3pPr>
            <a:lvl4pPr marL="2381250" indent="-476250" defTabSz="647700">
              <a:spcBef>
                <a:spcPts val="0"/>
              </a:spcBef>
              <a:buSzPct val="104999"/>
              <a:buChar char="‣"/>
              <a:defRPr sz="3600" spc="180">
                <a:solidFill>
                  <a:srgbClr val="838787"/>
                </a:solidFill>
              </a:defRPr>
            </a:lvl4pPr>
            <a:lvl5pPr marL="3016250" indent="-476250" defTabSz="647700">
              <a:spcBef>
                <a:spcPts val="0"/>
              </a:spcBef>
              <a:buSzPct val="104999"/>
              <a:buChar char="‣"/>
              <a:defRPr sz="3600" spc="180">
                <a:solidFill>
                  <a:srgbClr val="838787"/>
                </a:solidFill>
              </a:defRPr>
            </a:lvl5pPr>
          </a:lstStyle>
          <a:p>
            <a:r>
              <a:t>Body Level One</a:t>
            </a:r>
          </a:p>
          <a:p>
            <a:pPr lvl="1"/>
            <a:r>
              <a:t>Body Level Two</a:t>
            </a:r>
          </a:p>
          <a:p>
            <a:pPr lvl="2"/>
            <a:r>
              <a:t>Body Level Three</a:t>
            </a:r>
          </a:p>
          <a:p>
            <a:pPr lvl="3"/>
            <a:r>
              <a:t>Body Level Four</a:t>
            </a:r>
          </a:p>
          <a:p>
            <a:pPr lvl="4"/>
            <a:r>
              <a:t>Body Level Five</a:t>
            </a:r>
          </a:p>
        </p:txBody>
      </p:sp>
      <p:sp>
        <p:nvSpPr>
          <p:cNvPr id="71" name="Title Text"/>
          <p:cNvSpPr txBox="1">
            <a:spLocks noGrp="1"/>
          </p:cNvSpPr>
          <p:nvPr>
            <p:ph type="title"/>
          </p:nvPr>
        </p:nvSpPr>
        <p:spPr>
          <a:xfrm>
            <a:off x="762000" y="2159000"/>
            <a:ext cx="22860000" cy="1016000"/>
          </a:xfrm>
          <a:prstGeom prst="rect">
            <a:avLst/>
          </a:prstGeom>
        </p:spPr>
        <p:txBody>
          <a:bodyPr/>
          <a:lstStyle>
            <a:lvl1pPr>
              <a:spcBef>
                <a:spcPts val="3900"/>
              </a:spcBef>
              <a:defRPr sz="8700"/>
            </a:lvl1pPr>
          </a:lstStyle>
          <a:p>
            <a:r>
              <a:t>Title Text</a:t>
            </a:r>
          </a:p>
        </p:txBody>
      </p:sp>
      <p:sp>
        <p:nvSpPr>
          <p:cNvPr id="72" name="Body Level One…"/>
          <p:cNvSpPr txBox="1">
            <a:spLocks noGrp="1"/>
          </p:cNvSpPr>
          <p:nvPr>
            <p:ph type="body" idx="21"/>
          </p:nvPr>
        </p:nvSpPr>
        <p:spPr>
          <a:xfrm>
            <a:off x="762000" y="3860800"/>
            <a:ext cx="22860000" cy="8585200"/>
          </a:xfrm>
          <a:prstGeom prst="rect">
            <a:avLst/>
          </a:prstGeom>
        </p:spPr>
        <p:txBody>
          <a:bodyPr anchor="t"/>
          <a:lstStyle/>
          <a:p>
            <a:pPr marL="635000" indent="-635000">
              <a:lnSpc>
                <a:spcPct val="100000"/>
              </a:lnSpc>
              <a:spcBef>
                <a:spcPts val="3900"/>
              </a:spcBef>
              <a:buClr>
                <a:schemeClr val="accent1"/>
              </a:buClr>
              <a:buSzPct val="104999"/>
              <a:buFont typeface="Avenir Next Regular"/>
              <a:buChar char="▸"/>
              <a:defRPr sz="4800" cap="none">
                <a:solidFill>
                  <a:srgbClr val="838787"/>
                </a:solidFill>
                <a:latin typeface="Avenir Next Medium"/>
                <a:ea typeface="Avenir Next Medium"/>
                <a:cs typeface="Avenir Next Medium"/>
                <a:sym typeface="Avenir Next Medium"/>
              </a:defRPr>
            </a:pPr>
            <a:endParaRPr/>
          </a:p>
        </p:txBody>
      </p:sp>
      <p:sp>
        <p:nvSpPr>
          <p:cNvPr id="73" name="Slide Number"/>
          <p:cNvSpPr txBox="1">
            <a:spLocks noGrp="1"/>
          </p:cNvSpPr>
          <p:nvPr>
            <p:ph type="sldNum" sz="quarter" idx="2"/>
          </p:nvPr>
        </p:nvSpPr>
        <p:spPr>
          <a:xfrm>
            <a:off x="23059653" y="609600"/>
            <a:ext cx="553195" cy="635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Title &amp; Bullets Alt">
    <p:bg>
      <p:bgPr>
        <a:solidFill>
          <a:srgbClr val="FFFFFF"/>
        </a:solidFill>
        <a:effectLst/>
      </p:bgPr>
    </p:bg>
    <p:spTree>
      <p:nvGrpSpPr>
        <p:cNvPr id="1" name=""/>
        <p:cNvGrpSpPr/>
        <p:nvPr/>
      </p:nvGrpSpPr>
      <p:grpSpPr>
        <a:xfrm>
          <a:off x="0" y="0"/>
          <a:ext cx="0" cy="0"/>
          <a:chOff x="0" y="0"/>
          <a:chExt cx="0" cy="0"/>
        </a:xfrm>
      </p:grpSpPr>
      <p:sp>
        <p:nvSpPr>
          <p:cNvPr id="80" name="Line"/>
          <p:cNvSpPr/>
          <p:nvPr/>
        </p:nvSpPr>
        <p:spPr>
          <a:xfrm flipV="1">
            <a:off x="761999" y="1396631"/>
            <a:ext cx="22860000" cy="370"/>
          </a:xfrm>
          <a:prstGeom prst="line">
            <a:avLst/>
          </a:prstGeom>
          <a:ln w="25400">
            <a:solidFill>
              <a:srgbClr val="A6AAA9"/>
            </a:solidFill>
            <a:miter lim="400000"/>
          </a:ln>
        </p:spPr>
        <p:txBody>
          <a:bodyPr lIns="45718" tIns="45718" rIns="45718" bIns="45718"/>
          <a:lstStyle/>
          <a:p>
            <a:pPr>
              <a:defRPr>
                <a:solidFill>
                  <a:srgbClr val="838787"/>
                </a:solidFill>
              </a:defRPr>
            </a:pPr>
            <a:endParaRPr/>
          </a:p>
        </p:txBody>
      </p:sp>
      <p:sp>
        <p:nvSpPr>
          <p:cNvPr id="81" name="Body Level One…"/>
          <p:cNvSpPr txBox="1">
            <a:spLocks noGrp="1"/>
          </p:cNvSpPr>
          <p:nvPr>
            <p:ph type="body" sz="quarter" idx="1"/>
          </p:nvPr>
        </p:nvSpPr>
        <p:spPr>
          <a:xfrm>
            <a:off x="762000" y="635000"/>
            <a:ext cx="20955000" cy="635000"/>
          </a:xfrm>
          <a:prstGeom prst="rect">
            <a:avLst/>
          </a:prstGeom>
        </p:spPr>
        <p:txBody>
          <a:bodyPr/>
          <a:lstStyle>
            <a:lvl1pPr defTabSz="647700">
              <a:spcBef>
                <a:spcPts val="0"/>
              </a:spcBef>
              <a:defRPr sz="3600" spc="180">
                <a:solidFill>
                  <a:srgbClr val="838787"/>
                </a:solidFill>
              </a:defRPr>
            </a:lvl1pPr>
            <a:lvl2pPr marL="1111250" indent="-476250" defTabSz="647700">
              <a:spcBef>
                <a:spcPts val="0"/>
              </a:spcBef>
              <a:buSzPct val="104999"/>
              <a:buChar char="‣"/>
              <a:defRPr sz="3600" spc="180">
                <a:solidFill>
                  <a:srgbClr val="838787"/>
                </a:solidFill>
              </a:defRPr>
            </a:lvl2pPr>
            <a:lvl3pPr marL="1746250" indent="-476250" defTabSz="647700">
              <a:spcBef>
                <a:spcPts val="0"/>
              </a:spcBef>
              <a:buSzPct val="104999"/>
              <a:buChar char="‣"/>
              <a:defRPr sz="3600" spc="180">
                <a:solidFill>
                  <a:srgbClr val="838787"/>
                </a:solidFill>
              </a:defRPr>
            </a:lvl3pPr>
            <a:lvl4pPr marL="2381250" indent="-476250" defTabSz="647700">
              <a:spcBef>
                <a:spcPts val="0"/>
              </a:spcBef>
              <a:buSzPct val="104999"/>
              <a:buChar char="‣"/>
              <a:defRPr sz="3600" spc="180">
                <a:solidFill>
                  <a:srgbClr val="838787"/>
                </a:solidFill>
              </a:defRPr>
            </a:lvl4pPr>
            <a:lvl5pPr marL="3016250" indent="-476250" defTabSz="647700">
              <a:spcBef>
                <a:spcPts val="0"/>
              </a:spcBef>
              <a:buSzPct val="104999"/>
              <a:buChar char="‣"/>
              <a:defRPr sz="3600" spc="180">
                <a:solidFill>
                  <a:srgbClr val="838787"/>
                </a:solidFill>
              </a:defRPr>
            </a:lvl5pPr>
          </a:lstStyle>
          <a:p>
            <a:r>
              <a:t>Body Level One</a:t>
            </a:r>
          </a:p>
          <a:p>
            <a:pPr lvl="1"/>
            <a:r>
              <a:t>Body Level Two</a:t>
            </a:r>
          </a:p>
          <a:p>
            <a:pPr lvl="2"/>
            <a:r>
              <a:t>Body Level Three</a:t>
            </a:r>
          </a:p>
          <a:p>
            <a:pPr lvl="3"/>
            <a:r>
              <a:t>Body Level Four</a:t>
            </a:r>
          </a:p>
          <a:p>
            <a:pPr lvl="4"/>
            <a:r>
              <a:t>Body Level Five</a:t>
            </a:r>
          </a:p>
        </p:txBody>
      </p:sp>
      <p:sp>
        <p:nvSpPr>
          <p:cNvPr id="82" name="Title Text"/>
          <p:cNvSpPr txBox="1">
            <a:spLocks noGrp="1"/>
          </p:cNvSpPr>
          <p:nvPr>
            <p:ph type="title"/>
          </p:nvPr>
        </p:nvSpPr>
        <p:spPr>
          <a:xfrm>
            <a:off x="762000" y="2159000"/>
            <a:ext cx="22860000" cy="1016000"/>
          </a:xfrm>
          <a:prstGeom prst="rect">
            <a:avLst/>
          </a:prstGeom>
        </p:spPr>
        <p:txBody>
          <a:bodyPr/>
          <a:lstStyle>
            <a:lvl1pPr>
              <a:spcBef>
                <a:spcPts val="3900"/>
              </a:spcBef>
              <a:defRPr sz="8700"/>
            </a:lvl1pPr>
          </a:lstStyle>
          <a:p>
            <a:r>
              <a:t>Title Text</a:t>
            </a:r>
          </a:p>
        </p:txBody>
      </p:sp>
      <p:sp>
        <p:nvSpPr>
          <p:cNvPr id="83" name="Body Level One…"/>
          <p:cNvSpPr txBox="1">
            <a:spLocks noGrp="1"/>
          </p:cNvSpPr>
          <p:nvPr>
            <p:ph type="body" idx="21"/>
          </p:nvPr>
        </p:nvSpPr>
        <p:spPr>
          <a:xfrm>
            <a:off x="762000" y="3860800"/>
            <a:ext cx="22860000" cy="8585200"/>
          </a:xfrm>
          <a:prstGeom prst="rect">
            <a:avLst/>
          </a:prstGeom>
        </p:spPr>
        <p:txBody>
          <a:bodyPr anchor="t"/>
          <a:lstStyle/>
          <a:p>
            <a:pPr marL="635000" indent="-635000">
              <a:lnSpc>
                <a:spcPct val="100000"/>
              </a:lnSpc>
              <a:spcBef>
                <a:spcPts val="3900"/>
              </a:spcBef>
              <a:buClr>
                <a:schemeClr val="accent1"/>
              </a:buClr>
              <a:buSzPct val="104999"/>
              <a:buFont typeface="Avenir Next Regular"/>
              <a:buChar char="▸"/>
              <a:defRPr sz="4800" cap="none">
                <a:solidFill>
                  <a:srgbClr val="838787"/>
                </a:solidFill>
                <a:latin typeface="Avenir Next Medium"/>
                <a:ea typeface="Avenir Next Medium"/>
                <a:cs typeface="Avenir Next Medium"/>
                <a:sym typeface="Avenir Next Medium"/>
              </a:defRPr>
            </a:pPr>
            <a:endParaRPr/>
          </a:p>
        </p:txBody>
      </p:sp>
      <p:sp>
        <p:nvSpPr>
          <p:cNvPr id="84" name="Slide Number"/>
          <p:cNvSpPr txBox="1">
            <a:spLocks noGrp="1"/>
          </p:cNvSpPr>
          <p:nvPr>
            <p:ph type="sldNum" sz="quarter" idx="2"/>
          </p:nvPr>
        </p:nvSpPr>
        <p:spPr>
          <a:xfrm>
            <a:off x="23059653" y="609600"/>
            <a:ext cx="553195" cy="635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Title, Bullets &amp; Photo">
    <p:spTree>
      <p:nvGrpSpPr>
        <p:cNvPr id="1" name=""/>
        <p:cNvGrpSpPr/>
        <p:nvPr/>
      </p:nvGrpSpPr>
      <p:grpSpPr>
        <a:xfrm>
          <a:off x="0" y="0"/>
          <a:ext cx="0" cy="0"/>
          <a:chOff x="0" y="0"/>
          <a:chExt cx="0" cy="0"/>
        </a:xfrm>
      </p:grpSpPr>
      <p:sp>
        <p:nvSpPr>
          <p:cNvPr id="91" name="Line"/>
          <p:cNvSpPr/>
          <p:nvPr/>
        </p:nvSpPr>
        <p:spPr>
          <a:xfrm flipV="1">
            <a:off x="761999" y="1396631"/>
            <a:ext cx="22860000" cy="370"/>
          </a:xfrm>
          <a:prstGeom prst="line">
            <a:avLst/>
          </a:prstGeom>
          <a:ln w="25400">
            <a:solidFill>
              <a:srgbClr val="A6AAA9"/>
            </a:solidFill>
            <a:miter lim="400000"/>
          </a:ln>
        </p:spPr>
        <p:txBody>
          <a:bodyPr lIns="45718" tIns="45718" rIns="45718" bIns="45718"/>
          <a:lstStyle/>
          <a:p>
            <a:pPr>
              <a:defRPr>
                <a:solidFill>
                  <a:srgbClr val="838787"/>
                </a:solidFill>
              </a:defRPr>
            </a:pPr>
            <a:endParaRPr/>
          </a:p>
        </p:txBody>
      </p:sp>
      <p:sp>
        <p:nvSpPr>
          <p:cNvPr id="92" name="Body Level One…"/>
          <p:cNvSpPr txBox="1">
            <a:spLocks noGrp="1"/>
          </p:cNvSpPr>
          <p:nvPr>
            <p:ph type="body" sz="quarter" idx="1"/>
          </p:nvPr>
        </p:nvSpPr>
        <p:spPr>
          <a:xfrm>
            <a:off x="762000" y="635000"/>
            <a:ext cx="20955000" cy="635000"/>
          </a:xfrm>
          <a:prstGeom prst="rect">
            <a:avLst/>
          </a:prstGeom>
        </p:spPr>
        <p:txBody>
          <a:bodyPr/>
          <a:lstStyle>
            <a:lvl1pPr defTabSz="647700">
              <a:spcBef>
                <a:spcPts val="0"/>
              </a:spcBef>
              <a:defRPr sz="3600" spc="180">
                <a:solidFill>
                  <a:srgbClr val="838787"/>
                </a:solidFill>
              </a:defRPr>
            </a:lvl1pPr>
            <a:lvl2pPr marL="1111250" indent="-476250" defTabSz="647700">
              <a:spcBef>
                <a:spcPts val="0"/>
              </a:spcBef>
              <a:buSzPct val="104999"/>
              <a:buChar char="‣"/>
              <a:defRPr sz="3600" spc="180">
                <a:solidFill>
                  <a:srgbClr val="838787"/>
                </a:solidFill>
              </a:defRPr>
            </a:lvl2pPr>
            <a:lvl3pPr marL="1746250" indent="-476250" defTabSz="647700">
              <a:spcBef>
                <a:spcPts val="0"/>
              </a:spcBef>
              <a:buSzPct val="104999"/>
              <a:buChar char="‣"/>
              <a:defRPr sz="3600" spc="180">
                <a:solidFill>
                  <a:srgbClr val="838787"/>
                </a:solidFill>
              </a:defRPr>
            </a:lvl3pPr>
            <a:lvl4pPr marL="2381250" indent="-476250" defTabSz="647700">
              <a:spcBef>
                <a:spcPts val="0"/>
              </a:spcBef>
              <a:buSzPct val="104999"/>
              <a:buChar char="‣"/>
              <a:defRPr sz="3600" spc="180">
                <a:solidFill>
                  <a:srgbClr val="838787"/>
                </a:solidFill>
              </a:defRPr>
            </a:lvl4pPr>
            <a:lvl5pPr marL="3016250" indent="-476250" defTabSz="647700">
              <a:spcBef>
                <a:spcPts val="0"/>
              </a:spcBef>
              <a:buSzPct val="104999"/>
              <a:buChar char="‣"/>
              <a:defRPr sz="3600" spc="180">
                <a:solidFill>
                  <a:srgbClr val="838787"/>
                </a:solidFill>
              </a:defRPr>
            </a:lvl5pPr>
          </a:lstStyle>
          <a:p>
            <a:r>
              <a:t>Body Level One</a:t>
            </a:r>
          </a:p>
          <a:p>
            <a:pPr lvl="1"/>
            <a:r>
              <a:t>Body Level Two</a:t>
            </a:r>
          </a:p>
          <a:p>
            <a:pPr lvl="2"/>
            <a:r>
              <a:t>Body Level Three</a:t>
            </a:r>
          </a:p>
          <a:p>
            <a:pPr lvl="3"/>
            <a:r>
              <a:t>Body Level Four</a:t>
            </a:r>
          </a:p>
          <a:p>
            <a:pPr lvl="4"/>
            <a:r>
              <a:t>Body Level Five</a:t>
            </a:r>
          </a:p>
        </p:txBody>
      </p:sp>
      <p:sp>
        <p:nvSpPr>
          <p:cNvPr id="93" name="Black and white photo of windmills under a cloudy sky"/>
          <p:cNvSpPr>
            <a:spLocks noGrp="1"/>
          </p:cNvSpPr>
          <p:nvPr>
            <p:ph type="pic" idx="21"/>
          </p:nvPr>
        </p:nvSpPr>
        <p:spPr>
          <a:xfrm>
            <a:off x="13258800" y="0"/>
            <a:ext cx="12428272" cy="13716000"/>
          </a:xfrm>
          <a:prstGeom prst="rect">
            <a:avLst/>
          </a:prstGeom>
        </p:spPr>
        <p:txBody>
          <a:bodyPr lIns="91439" tIns="45719" rIns="91439" bIns="45719" anchor="t">
            <a:noAutofit/>
          </a:bodyPr>
          <a:lstStyle/>
          <a:p>
            <a:endParaRPr/>
          </a:p>
        </p:txBody>
      </p:sp>
      <p:sp>
        <p:nvSpPr>
          <p:cNvPr id="94" name="Title Text"/>
          <p:cNvSpPr txBox="1">
            <a:spLocks noGrp="1"/>
          </p:cNvSpPr>
          <p:nvPr>
            <p:ph type="title"/>
          </p:nvPr>
        </p:nvSpPr>
        <p:spPr>
          <a:xfrm>
            <a:off x="762000" y="2159000"/>
            <a:ext cx="11811000" cy="1016000"/>
          </a:xfrm>
          <a:prstGeom prst="rect">
            <a:avLst/>
          </a:prstGeom>
        </p:spPr>
        <p:txBody>
          <a:bodyPr/>
          <a:lstStyle>
            <a:lvl1pPr>
              <a:spcBef>
                <a:spcPts val="3900"/>
              </a:spcBef>
              <a:defRPr sz="8700"/>
            </a:lvl1pPr>
          </a:lstStyle>
          <a:p>
            <a:r>
              <a:t>Title Text</a:t>
            </a:r>
          </a:p>
        </p:txBody>
      </p:sp>
      <p:sp>
        <p:nvSpPr>
          <p:cNvPr id="95" name="Body Level One…"/>
          <p:cNvSpPr txBox="1">
            <a:spLocks noGrp="1"/>
          </p:cNvSpPr>
          <p:nvPr>
            <p:ph type="body" sz="half" idx="22"/>
          </p:nvPr>
        </p:nvSpPr>
        <p:spPr>
          <a:xfrm>
            <a:off x="762000" y="3860800"/>
            <a:ext cx="11811000" cy="8585200"/>
          </a:xfrm>
          <a:prstGeom prst="rect">
            <a:avLst/>
          </a:prstGeom>
        </p:spPr>
        <p:txBody>
          <a:bodyPr anchor="t"/>
          <a:lstStyle/>
          <a:p>
            <a:pPr marL="635000" indent="-635000">
              <a:lnSpc>
                <a:spcPct val="100000"/>
              </a:lnSpc>
              <a:spcBef>
                <a:spcPts val="3900"/>
              </a:spcBef>
              <a:buClr>
                <a:schemeClr val="accent1"/>
              </a:buClr>
              <a:buSzPct val="104999"/>
              <a:buFont typeface="Avenir Next Regular"/>
              <a:buChar char="▸"/>
              <a:defRPr sz="4000" cap="none">
                <a:solidFill>
                  <a:srgbClr val="838787"/>
                </a:solidFill>
                <a:latin typeface="Avenir Next Medium"/>
                <a:ea typeface="Avenir Next Medium"/>
                <a:cs typeface="Avenir Next Medium"/>
                <a:sym typeface="Avenir Next Medium"/>
              </a:defRPr>
            </a:pPr>
            <a:endParaRPr/>
          </a:p>
        </p:txBody>
      </p:sp>
      <p:sp>
        <p:nvSpPr>
          <p:cNvPr id="96" name="Slide Number"/>
          <p:cNvSpPr txBox="1">
            <a:spLocks noGrp="1"/>
          </p:cNvSpPr>
          <p:nvPr>
            <p:ph type="sldNum" sz="quarter" idx="2"/>
          </p:nvPr>
        </p:nvSpPr>
        <p:spPr>
          <a:xfrm>
            <a:off x="23059653" y="609600"/>
            <a:ext cx="553195" cy="635000"/>
          </a:xfrm>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22222"/>
        </a:solidFill>
        <a:effectLst/>
      </p:bgPr>
    </p:bg>
    <p:spTree>
      <p:nvGrpSpPr>
        <p:cNvPr id="1" name=""/>
        <p:cNvGrpSpPr/>
        <p:nvPr/>
      </p:nvGrpSpPr>
      <p:grpSpPr>
        <a:xfrm>
          <a:off x="0" y="0"/>
          <a:ext cx="0" cy="0"/>
          <a:chOff x="0" y="0"/>
          <a:chExt cx="0" cy="0"/>
        </a:xfrm>
      </p:grpSpPr>
      <p:sp>
        <p:nvSpPr>
          <p:cNvPr id="2" name="Line"/>
          <p:cNvSpPr/>
          <p:nvPr/>
        </p:nvSpPr>
        <p:spPr>
          <a:xfrm flipV="1">
            <a:off x="761999" y="8635631"/>
            <a:ext cx="22860000" cy="370"/>
          </a:xfrm>
          <a:prstGeom prst="line">
            <a:avLst/>
          </a:prstGeom>
          <a:ln w="50800">
            <a:solidFill>
              <a:srgbClr val="A6AAA9"/>
            </a:solidFill>
            <a:miter lim="400000"/>
          </a:ln>
        </p:spPr>
        <p:txBody>
          <a:bodyPr lIns="45718" tIns="45718" rIns="45718" bIns="45718"/>
          <a:lstStyle/>
          <a:p>
            <a:pPr>
              <a:defRPr>
                <a:solidFill>
                  <a:srgbClr val="838787"/>
                </a:solidFill>
              </a:defRPr>
            </a:pPr>
            <a:endParaRPr/>
          </a:p>
        </p:txBody>
      </p:sp>
      <p:sp>
        <p:nvSpPr>
          <p:cNvPr id="3" name="Title Text"/>
          <p:cNvSpPr txBox="1">
            <a:spLocks noGrp="1"/>
          </p:cNvSpPr>
          <p:nvPr>
            <p:ph type="title"/>
          </p:nvPr>
        </p:nvSpPr>
        <p:spPr>
          <a:xfrm>
            <a:off x="762000" y="9042400"/>
            <a:ext cx="22860000" cy="3810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Title Text</a:t>
            </a:r>
          </a:p>
        </p:txBody>
      </p:sp>
      <p:sp>
        <p:nvSpPr>
          <p:cNvPr id="4" name="Body Level One…"/>
          <p:cNvSpPr txBox="1">
            <a:spLocks noGrp="1"/>
          </p:cNvSpPr>
          <p:nvPr>
            <p:ph type="body" idx="1"/>
          </p:nvPr>
        </p:nvSpPr>
        <p:spPr>
          <a:xfrm>
            <a:off x="762000" y="5994400"/>
            <a:ext cx="22860000" cy="2540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b">
            <a:normAutofit/>
          </a:bodyPr>
          <a:lstStyle/>
          <a:p>
            <a:r>
              <a:t>Body Level One</a:t>
            </a:r>
          </a:p>
          <a:p>
            <a:pPr lvl="1"/>
            <a:r>
              <a:t>Body Level Two</a:t>
            </a:r>
          </a:p>
          <a:p>
            <a:pPr lvl="2"/>
            <a:r>
              <a:t>Body Level Three</a:t>
            </a:r>
          </a:p>
          <a:p>
            <a:pPr lvl="3"/>
            <a:r>
              <a:t>Body Level Four</a:t>
            </a:r>
          </a:p>
          <a:p>
            <a:pPr lvl="4"/>
            <a:r>
              <a:t>Body Level Five</a:t>
            </a:r>
          </a:p>
        </p:txBody>
      </p:sp>
      <p:sp>
        <p:nvSpPr>
          <p:cNvPr id="5" name="Slide Number"/>
          <p:cNvSpPr txBox="1">
            <a:spLocks noGrp="1"/>
          </p:cNvSpPr>
          <p:nvPr>
            <p:ph type="sldNum" sz="quarter" idx="2"/>
          </p:nvPr>
        </p:nvSpPr>
        <p:spPr>
          <a:xfrm>
            <a:off x="23063200" y="609600"/>
            <a:ext cx="553196" cy="635000"/>
          </a:xfrm>
          <a:prstGeom prst="rect">
            <a:avLst/>
          </a:prstGeom>
          <a:ln w="12700">
            <a:miter lim="400000"/>
          </a:ln>
        </p:spPr>
        <p:txBody>
          <a:bodyPr wrap="none" lIns="50800" tIns="50800" rIns="50800" bIns="50800">
            <a:spAutoFit/>
          </a:bodyPr>
          <a:lstStyle>
            <a:lvl1pPr algn="r">
              <a:lnSpc>
                <a:spcPct val="80000"/>
              </a:lnSpc>
              <a:spcBef>
                <a:spcPts val="0"/>
              </a:spcBef>
              <a:defRPr sz="3600">
                <a:solidFill>
                  <a:srgbClr val="838787"/>
                </a:solidFill>
                <a:latin typeface="DIN Alternate Bold"/>
                <a:ea typeface="DIN Alternate Bold"/>
                <a:cs typeface="DIN Alternate Bold"/>
                <a:sym typeface="DIN Alternate Bold"/>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ransition spd="med"/>
  <p:txStyles>
    <p:titleStyle>
      <a:lvl1pPr marL="0" marR="0" indent="0" algn="l" defTabSz="825500" rtl="0" latinLnBrk="0">
        <a:lnSpc>
          <a:spcPct val="80000"/>
        </a:lnSpc>
        <a:spcBef>
          <a:spcPts val="0"/>
        </a:spcBef>
        <a:spcAft>
          <a:spcPts val="0"/>
        </a:spcAft>
        <a:buClrTx/>
        <a:buSzTx/>
        <a:buFontTx/>
        <a:buNone/>
        <a:tabLst/>
        <a:defRPr sz="30300" b="0" i="0" u="none" strike="noStrike" cap="all" spc="0" baseline="0">
          <a:solidFill>
            <a:schemeClr val="accent1"/>
          </a:solidFill>
          <a:uFillTx/>
          <a:latin typeface="DIN Condensed Bold"/>
          <a:ea typeface="DIN Condensed Bold"/>
          <a:cs typeface="DIN Condensed Bold"/>
          <a:sym typeface="DIN Condensed Bold"/>
        </a:defRPr>
      </a:lvl1pPr>
      <a:lvl2pPr marL="0" marR="0" indent="0" algn="l" defTabSz="825500" rtl="0" latinLnBrk="0">
        <a:lnSpc>
          <a:spcPct val="80000"/>
        </a:lnSpc>
        <a:spcBef>
          <a:spcPts val="0"/>
        </a:spcBef>
        <a:spcAft>
          <a:spcPts val="0"/>
        </a:spcAft>
        <a:buClrTx/>
        <a:buSzTx/>
        <a:buFontTx/>
        <a:buNone/>
        <a:tabLst/>
        <a:defRPr sz="30300" b="0" i="0" u="none" strike="noStrike" cap="all" spc="0" baseline="0">
          <a:solidFill>
            <a:schemeClr val="accent1"/>
          </a:solidFill>
          <a:uFillTx/>
          <a:latin typeface="DIN Condensed Bold"/>
          <a:ea typeface="DIN Condensed Bold"/>
          <a:cs typeface="DIN Condensed Bold"/>
          <a:sym typeface="DIN Condensed Bold"/>
        </a:defRPr>
      </a:lvl2pPr>
      <a:lvl3pPr marL="0" marR="0" indent="0" algn="l" defTabSz="825500" rtl="0" latinLnBrk="0">
        <a:lnSpc>
          <a:spcPct val="80000"/>
        </a:lnSpc>
        <a:spcBef>
          <a:spcPts val="0"/>
        </a:spcBef>
        <a:spcAft>
          <a:spcPts val="0"/>
        </a:spcAft>
        <a:buClrTx/>
        <a:buSzTx/>
        <a:buFontTx/>
        <a:buNone/>
        <a:tabLst/>
        <a:defRPr sz="30300" b="0" i="0" u="none" strike="noStrike" cap="all" spc="0" baseline="0">
          <a:solidFill>
            <a:schemeClr val="accent1"/>
          </a:solidFill>
          <a:uFillTx/>
          <a:latin typeface="DIN Condensed Bold"/>
          <a:ea typeface="DIN Condensed Bold"/>
          <a:cs typeface="DIN Condensed Bold"/>
          <a:sym typeface="DIN Condensed Bold"/>
        </a:defRPr>
      </a:lvl3pPr>
      <a:lvl4pPr marL="0" marR="0" indent="0" algn="l" defTabSz="825500" rtl="0" latinLnBrk="0">
        <a:lnSpc>
          <a:spcPct val="80000"/>
        </a:lnSpc>
        <a:spcBef>
          <a:spcPts val="0"/>
        </a:spcBef>
        <a:spcAft>
          <a:spcPts val="0"/>
        </a:spcAft>
        <a:buClrTx/>
        <a:buSzTx/>
        <a:buFontTx/>
        <a:buNone/>
        <a:tabLst/>
        <a:defRPr sz="30300" b="0" i="0" u="none" strike="noStrike" cap="all" spc="0" baseline="0">
          <a:solidFill>
            <a:schemeClr val="accent1"/>
          </a:solidFill>
          <a:uFillTx/>
          <a:latin typeface="DIN Condensed Bold"/>
          <a:ea typeface="DIN Condensed Bold"/>
          <a:cs typeface="DIN Condensed Bold"/>
          <a:sym typeface="DIN Condensed Bold"/>
        </a:defRPr>
      </a:lvl4pPr>
      <a:lvl5pPr marL="0" marR="0" indent="0" algn="l" defTabSz="825500" rtl="0" latinLnBrk="0">
        <a:lnSpc>
          <a:spcPct val="80000"/>
        </a:lnSpc>
        <a:spcBef>
          <a:spcPts val="0"/>
        </a:spcBef>
        <a:spcAft>
          <a:spcPts val="0"/>
        </a:spcAft>
        <a:buClrTx/>
        <a:buSzTx/>
        <a:buFontTx/>
        <a:buNone/>
        <a:tabLst/>
        <a:defRPr sz="30300" b="0" i="0" u="none" strike="noStrike" cap="all" spc="0" baseline="0">
          <a:solidFill>
            <a:schemeClr val="accent1"/>
          </a:solidFill>
          <a:uFillTx/>
          <a:latin typeface="DIN Condensed Bold"/>
          <a:ea typeface="DIN Condensed Bold"/>
          <a:cs typeface="DIN Condensed Bold"/>
          <a:sym typeface="DIN Condensed Bold"/>
        </a:defRPr>
      </a:lvl5pPr>
      <a:lvl6pPr marL="0" marR="0" indent="0" algn="l" defTabSz="825500" rtl="0" latinLnBrk="0">
        <a:lnSpc>
          <a:spcPct val="80000"/>
        </a:lnSpc>
        <a:spcBef>
          <a:spcPts val="0"/>
        </a:spcBef>
        <a:spcAft>
          <a:spcPts val="0"/>
        </a:spcAft>
        <a:buClrTx/>
        <a:buSzTx/>
        <a:buFontTx/>
        <a:buNone/>
        <a:tabLst/>
        <a:defRPr sz="30300" b="0" i="0" u="none" strike="noStrike" cap="all" spc="0" baseline="0">
          <a:solidFill>
            <a:schemeClr val="accent1"/>
          </a:solidFill>
          <a:uFillTx/>
          <a:latin typeface="DIN Condensed Bold"/>
          <a:ea typeface="DIN Condensed Bold"/>
          <a:cs typeface="DIN Condensed Bold"/>
          <a:sym typeface="DIN Condensed Bold"/>
        </a:defRPr>
      </a:lvl6pPr>
      <a:lvl7pPr marL="0" marR="0" indent="0" algn="l" defTabSz="825500" rtl="0" latinLnBrk="0">
        <a:lnSpc>
          <a:spcPct val="80000"/>
        </a:lnSpc>
        <a:spcBef>
          <a:spcPts val="0"/>
        </a:spcBef>
        <a:spcAft>
          <a:spcPts val="0"/>
        </a:spcAft>
        <a:buClrTx/>
        <a:buSzTx/>
        <a:buFontTx/>
        <a:buNone/>
        <a:tabLst/>
        <a:defRPr sz="30300" b="0" i="0" u="none" strike="noStrike" cap="all" spc="0" baseline="0">
          <a:solidFill>
            <a:schemeClr val="accent1"/>
          </a:solidFill>
          <a:uFillTx/>
          <a:latin typeface="DIN Condensed Bold"/>
          <a:ea typeface="DIN Condensed Bold"/>
          <a:cs typeface="DIN Condensed Bold"/>
          <a:sym typeface="DIN Condensed Bold"/>
        </a:defRPr>
      </a:lvl7pPr>
      <a:lvl8pPr marL="0" marR="0" indent="0" algn="l" defTabSz="825500" rtl="0" latinLnBrk="0">
        <a:lnSpc>
          <a:spcPct val="80000"/>
        </a:lnSpc>
        <a:spcBef>
          <a:spcPts val="0"/>
        </a:spcBef>
        <a:spcAft>
          <a:spcPts val="0"/>
        </a:spcAft>
        <a:buClrTx/>
        <a:buSzTx/>
        <a:buFontTx/>
        <a:buNone/>
        <a:tabLst/>
        <a:defRPr sz="30300" b="0" i="0" u="none" strike="noStrike" cap="all" spc="0" baseline="0">
          <a:solidFill>
            <a:schemeClr val="accent1"/>
          </a:solidFill>
          <a:uFillTx/>
          <a:latin typeface="DIN Condensed Bold"/>
          <a:ea typeface="DIN Condensed Bold"/>
          <a:cs typeface="DIN Condensed Bold"/>
          <a:sym typeface="DIN Condensed Bold"/>
        </a:defRPr>
      </a:lvl8pPr>
      <a:lvl9pPr marL="0" marR="0" indent="0" algn="l" defTabSz="825500" rtl="0" latinLnBrk="0">
        <a:lnSpc>
          <a:spcPct val="80000"/>
        </a:lnSpc>
        <a:spcBef>
          <a:spcPts val="0"/>
        </a:spcBef>
        <a:spcAft>
          <a:spcPts val="0"/>
        </a:spcAft>
        <a:buClrTx/>
        <a:buSzTx/>
        <a:buFontTx/>
        <a:buNone/>
        <a:tabLst/>
        <a:defRPr sz="30300" b="0" i="0" u="none" strike="noStrike" cap="all" spc="0" baseline="0">
          <a:solidFill>
            <a:schemeClr val="accent1"/>
          </a:solidFill>
          <a:uFillTx/>
          <a:latin typeface="DIN Condensed Bold"/>
          <a:ea typeface="DIN Condensed Bold"/>
          <a:cs typeface="DIN Condensed Bold"/>
          <a:sym typeface="DIN Condensed Bold"/>
        </a:defRPr>
      </a:lvl9pPr>
    </p:titleStyle>
    <p:bodyStyle>
      <a:lvl1pPr marL="0" marR="0" indent="0" algn="l" defTabSz="825500" rtl="0" latinLnBrk="0">
        <a:lnSpc>
          <a:spcPct val="80000"/>
        </a:lnSpc>
        <a:spcBef>
          <a:spcPts val="3200"/>
        </a:spcBef>
        <a:spcAft>
          <a:spcPts val="0"/>
        </a:spcAft>
        <a:buClrTx/>
        <a:buSzTx/>
        <a:buFontTx/>
        <a:buNone/>
        <a:tabLst/>
        <a:defRPr sz="7700" b="0" i="0" u="none" strike="noStrike" cap="all" spc="0" baseline="0">
          <a:solidFill>
            <a:srgbClr val="A6AAA9"/>
          </a:solidFill>
          <a:uFillTx/>
          <a:latin typeface="DIN Alternate Bold"/>
          <a:ea typeface="DIN Alternate Bold"/>
          <a:cs typeface="DIN Alternate Bold"/>
          <a:sym typeface="DIN Alternate Bold"/>
        </a:defRPr>
      </a:lvl1pPr>
      <a:lvl2pPr marL="0" marR="0" indent="0" algn="l" defTabSz="825500" rtl="0" latinLnBrk="0">
        <a:lnSpc>
          <a:spcPct val="80000"/>
        </a:lnSpc>
        <a:spcBef>
          <a:spcPts val="3200"/>
        </a:spcBef>
        <a:spcAft>
          <a:spcPts val="0"/>
        </a:spcAft>
        <a:buClrTx/>
        <a:buSzTx/>
        <a:buFontTx/>
        <a:buNone/>
        <a:tabLst/>
        <a:defRPr sz="7700" b="0" i="0" u="none" strike="noStrike" cap="all" spc="0" baseline="0">
          <a:solidFill>
            <a:srgbClr val="A6AAA9"/>
          </a:solidFill>
          <a:uFillTx/>
          <a:latin typeface="DIN Alternate Bold"/>
          <a:ea typeface="DIN Alternate Bold"/>
          <a:cs typeface="DIN Alternate Bold"/>
          <a:sym typeface="DIN Alternate Bold"/>
        </a:defRPr>
      </a:lvl2pPr>
      <a:lvl3pPr marL="0" marR="0" indent="0" algn="l" defTabSz="825500" rtl="0" latinLnBrk="0">
        <a:lnSpc>
          <a:spcPct val="80000"/>
        </a:lnSpc>
        <a:spcBef>
          <a:spcPts val="3200"/>
        </a:spcBef>
        <a:spcAft>
          <a:spcPts val="0"/>
        </a:spcAft>
        <a:buClrTx/>
        <a:buSzTx/>
        <a:buFontTx/>
        <a:buNone/>
        <a:tabLst/>
        <a:defRPr sz="7700" b="0" i="0" u="none" strike="noStrike" cap="all" spc="0" baseline="0">
          <a:solidFill>
            <a:srgbClr val="A6AAA9"/>
          </a:solidFill>
          <a:uFillTx/>
          <a:latin typeface="DIN Alternate Bold"/>
          <a:ea typeface="DIN Alternate Bold"/>
          <a:cs typeface="DIN Alternate Bold"/>
          <a:sym typeface="DIN Alternate Bold"/>
        </a:defRPr>
      </a:lvl3pPr>
      <a:lvl4pPr marL="0" marR="0" indent="0" algn="l" defTabSz="825500" rtl="0" latinLnBrk="0">
        <a:lnSpc>
          <a:spcPct val="80000"/>
        </a:lnSpc>
        <a:spcBef>
          <a:spcPts val="3200"/>
        </a:spcBef>
        <a:spcAft>
          <a:spcPts val="0"/>
        </a:spcAft>
        <a:buClrTx/>
        <a:buSzTx/>
        <a:buFontTx/>
        <a:buNone/>
        <a:tabLst/>
        <a:defRPr sz="7700" b="0" i="0" u="none" strike="noStrike" cap="all" spc="0" baseline="0">
          <a:solidFill>
            <a:srgbClr val="A6AAA9"/>
          </a:solidFill>
          <a:uFillTx/>
          <a:latin typeface="DIN Alternate Bold"/>
          <a:ea typeface="DIN Alternate Bold"/>
          <a:cs typeface="DIN Alternate Bold"/>
          <a:sym typeface="DIN Alternate Bold"/>
        </a:defRPr>
      </a:lvl4pPr>
      <a:lvl5pPr marL="0" marR="0" indent="0" algn="l" defTabSz="825500" rtl="0" latinLnBrk="0">
        <a:lnSpc>
          <a:spcPct val="80000"/>
        </a:lnSpc>
        <a:spcBef>
          <a:spcPts val="3200"/>
        </a:spcBef>
        <a:spcAft>
          <a:spcPts val="0"/>
        </a:spcAft>
        <a:buClrTx/>
        <a:buSzTx/>
        <a:buFontTx/>
        <a:buNone/>
        <a:tabLst/>
        <a:defRPr sz="7700" b="0" i="0" u="none" strike="noStrike" cap="all" spc="0" baseline="0">
          <a:solidFill>
            <a:srgbClr val="A6AAA9"/>
          </a:solidFill>
          <a:uFillTx/>
          <a:latin typeface="DIN Alternate Bold"/>
          <a:ea typeface="DIN Alternate Bold"/>
          <a:cs typeface="DIN Alternate Bold"/>
          <a:sym typeface="DIN Alternate Bold"/>
        </a:defRPr>
      </a:lvl5pPr>
      <a:lvl6pPr marL="4193645" marR="0" indent="-1018645" algn="l" defTabSz="825500" rtl="0" latinLnBrk="0">
        <a:lnSpc>
          <a:spcPct val="80000"/>
        </a:lnSpc>
        <a:spcBef>
          <a:spcPts val="3200"/>
        </a:spcBef>
        <a:spcAft>
          <a:spcPts val="0"/>
        </a:spcAft>
        <a:buClrTx/>
        <a:buSzPct val="104999"/>
        <a:buFontTx/>
        <a:buChar char="‣"/>
        <a:tabLst/>
        <a:defRPr sz="7700" b="0" i="0" u="none" strike="noStrike" cap="all" spc="0" baseline="0">
          <a:solidFill>
            <a:srgbClr val="A6AAA9"/>
          </a:solidFill>
          <a:uFillTx/>
          <a:latin typeface="DIN Alternate Bold"/>
          <a:ea typeface="DIN Alternate Bold"/>
          <a:cs typeface="DIN Alternate Bold"/>
          <a:sym typeface="DIN Alternate Bold"/>
        </a:defRPr>
      </a:lvl6pPr>
      <a:lvl7pPr marL="4828645" marR="0" indent="-1018645" algn="l" defTabSz="825500" rtl="0" latinLnBrk="0">
        <a:lnSpc>
          <a:spcPct val="80000"/>
        </a:lnSpc>
        <a:spcBef>
          <a:spcPts val="3200"/>
        </a:spcBef>
        <a:spcAft>
          <a:spcPts val="0"/>
        </a:spcAft>
        <a:buClrTx/>
        <a:buSzPct val="104999"/>
        <a:buFontTx/>
        <a:buChar char="‣"/>
        <a:tabLst/>
        <a:defRPr sz="7700" b="0" i="0" u="none" strike="noStrike" cap="all" spc="0" baseline="0">
          <a:solidFill>
            <a:srgbClr val="A6AAA9"/>
          </a:solidFill>
          <a:uFillTx/>
          <a:latin typeface="DIN Alternate Bold"/>
          <a:ea typeface="DIN Alternate Bold"/>
          <a:cs typeface="DIN Alternate Bold"/>
          <a:sym typeface="DIN Alternate Bold"/>
        </a:defRPr>
      </a:lvl7pPr>
      <a:lvl8pPr marL="5463645" marR="0" indent="-1018645" algn="l" defTabSz="825500" rtl="0" latinLnBrk="0">
        <a:lnSpc>
          <a:spcPct val="80000"/>
        </a:lnSpc>
        <a:spcBef>
          <a:spcPts val="3200"/>
        </a:spcBef>
        <a:spcAft>
          <a:spcPts val="0"/>
        </a:spcAft>
        <a:buClrTx/>
        <a:buSzPct val="104999"/>
        <a:buFontTx/>
        <a:buChar char="‣"/>
        <a:tabLst/>
        <a:defRPr sz="7700" b="0" i="0" u="none" strike="noStrike" cap="all" spc="0" baseline="0">
          <a:solidFill>
            <a:srgbClr val="A6AAA9"/>
          </a:solidFill>
          <a:uFillTx/>
          <a:latin typeface="DIN Alternate Bold"/>
          <a:ea typeface="DIN Alternate Bold"/>
          <a:cs typeface="DIN Alternate Bold"/>
          <a:sym typeface="DIN Alternate Bold"/>
        </a:defRPr>
      </a:lvl8pPr>
      <a:lvl9pPr marL="6098645" marR="0" indent="-1018645" algn="l" defTabSz="825500" rtl="0" latinLnBrk="0">
        <a:lnSpc>
          <a:spcPct val="80000"/>
        </a:lnSpc>
        <a:spcBef>
          <a:spcPts val="3200"/>
        </a:spcBef>
        <a:spcAft>
          <a:spcPts val="0"/>
        </a:spcAft>
        <a:buClrTx/>
        <a:buSzPct val="104999"/>
        <a:buFontTx/>
        <a:buChar char="‣"/>
        <a:tabLst/>
        <a:defRPr sz="7700" b="0" i="0" u="none" strike="noStrike" cap="all" spc="0" baseline="0">
          <a:solidFill>
            <a:srgbClr val="A6AAA9"/>
          </a:solidFill>
          <a:uFillTx/>
          <a:latin typeface="DIN Alternate Bold"/>
          <a:ea typeface="DIN Alternate Bold"/>
          <a:cs typeface="DIN Alternate Bold"/>
          <a:sym typeface="DIN Alternate Bold"/>
        </a:defRPr>
      </a:lvl9pPr>
    </p:bodyStyle>
    <p:otherStyle>
      <a:lvl1pPr marL="0" marR="0" indent="0" algn="r" defTabSz="825500" rtl="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Bold"/>
        </a:defRPr>
      </a:lvl1pPr>
      <a:lvl2pPr marL="0" marR="0" indent="0" algn="r" defTabSz="825500" rtl="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Bold"/>
        </a:defRPr>
      </a:lvl2pPr>
      <a:lvl3pPr marL="0" marR="0" indent="0" algn="r" defTabSz="825500" rtl="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Bold"/>
        </a:defRPr>
      </a:lvl3pPr>
      <a:lvl4pPr marL="0" marR="0" indent="0" algn="r" defTabSz="825500" rtl="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Bold"/>
        </a:defRPr>
      </a:lvl4pPr>
      <a:lvl5pPr marL="0" marR="0" indent="0" algn="r" defTabSz="825500" rtl="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Bold"/>
        </a:defRPr>
      </a:lvl5pPr>
      <a:lvl6pPr marL="0" marR="0" indent="0" algn="r" defTabSz="825500" rtl="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Bold"/>
        </a:defRPr>
      </a:lvl6pPr>
      <a:lvl7pPr marL="0" marR="0" indent="0" algn="r" defTabSz="825500" rtl="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Bold"/>
        </a:defRPr>
      </a:lvl7pPr>
      <a:lvl8pPr marL="0" marR="0" indent="0" algn="r" defTabSz="825500" rtl="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Bold"/>
        </a:defRPr>
      </a:lvl8pPr>
      <a:lvl9pPr marL="0" marR="0" indent="0" algn="r" defTabSz="825500" rtl="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Bold"/>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9.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_rels/slide4.xml.rels><?xml version="1.0" encoding="UTF-8" standalone="yes"?>
<Relationships xmlns="http://schemas.openxmlformats.org/package/2006/relationships"><Relationship Id="rId8" Type="http://schemas.openxmlformats.org/officeDocument/2006/relationships/hyperlink" Target="http://dx.doi.org/10.1177/0284185113481019" TargetMode="External"/><Relationship Id="rId3" Type="http://schemas.openxmlformats.org/officeDocument/2006/relationships/hyperlink" Target="https://pubs.rsna.org/author/Ravenel,+James+G" TargetMode="External"/><Relationship Id="rId7" Type="http://schemas.openxmlformats.org/officeDocument/2006/relationships/hyperlink" Target="https://doi.org/10.1148/radiology.213.2.r99nv09369" TargetMode="External"/><Relationship Id="rId2" Type="http://schemas.openxmlformats.org/officeDocument/2006/relationships/hyperlink" Target="https://pubs.rsna.org/author/Screaton,+Nicholas+J" TargetMode="External"/><Relationship Id="rId1" Type="http://schemas.openxmlformats.org/officeDocument/2006/relationships/slideLayout" Target="../slideLayouts/slideLayout12.xml"/><Relationship Id="rId6" Type="http://schemas.openxmlformats.org/officeDocument/2006/relationships/hyperlink" Target="https://pubs.rsna.org/author/Flower,+Christopher+D+R" TargetMode="External"/><Relationship Id="rId5" Type="http://schemas.openxmlformats.org/officeDocument/2006/relationships/hyperlink" Target="https://pubs.rsna.org/author/Heitzman,+E+Robert" TargetMode="External"/><Relationship Id="rId10" Type="http://schemas.openxmlformats.org/officeDocument/2006/relationships/hyperlink" Target="https://doi.org/10.53347/rID-1576" TargetMode="External"/><Relationship Id="rId4" Type="http://schemas.openxmlformats.org/officeDocument/2006/relationships/hyperlink" Target="https://pubs.rsna.org/author/Lehner,+Paul+J" TargetMode="External"/><Relationship Id="rId9" Type="http://schemas.openxmlformats.org/officeDocument/2006/relationships/hyperlink" Target="http://www.ncbi.nlm.nih.gov/pubmed/2352856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1" name="aladan.jpg" descr="aladan.jpg"/>
          <p:cNvPicPr>
            <a:picLocks noGrp="1" noChangeAspect="1"/>
          </p:cNvPicPr>
          <p:nvPr>
            <p:ph type="pic" idx="21"/>
          </p:nvPr>
        </p:nvPicPr>
        <p:blipFill>
          <a:blip r:embed="rId2">
            <a:alphaModFix amt="59366"/>
            <a:extLst/>
          </a:blip>
          <a:srcRect l="5955" r="5955"/>
          <a:stretch>
            <a:fillRect/>
          </a:stretch>
        </p:blipFill>
        <p:spPr>
          <a:xfrm>
            <a:off x="213686" y="-3442728"/>
            <a:ext cx="24384002" cy="13716003"/>
          </a:xfrm>
          <a:prstGeom prst="rect">
            <a:avLst/>
          </a:prstGeom>
        </p:spPr>
      </p:pic>
      <p:sp>
        <p:nvSpPr>
          <p:cNvPr id="192" name="Lemierre Syndrome"/>
          <p:cNvSpPr txBox="1">
            <a:spLocks noGrp="1"/>
          </p:cNvSpPr>
          <p:nvPr>
            <p:ph type="title"/>
          </p:nvPr>
        </p:nvSpPr>
        <p:spPr>
          <a:xfrm>
            <a:off x="453340" y="10538204"/>
            <a:ext cx="22860004" cy="3810002"/>
          </a:xfrm>
          <a:prstGeom prst="rect">
            <a:avLst/>
          </a:prstGeom>
        </p:spPr>
        <p:txBody>
          <a:bodyPr/>
          <a:lstStyle>
            <a:lvl1pPr defTabSz="586104">
              <a:defRPr sz="14600"/>
            </a:lvl1pPr>
          </a:lstStyle>
          <a:p>
            <a:r>
              <a:t>Lemierre Syndrome</a:t>
            </a:r>
          </a:p>
        </p:txBody>
      </p:sp>
      <p:sp>
        <p:nvSpPr>
          <p:cNvPr id="193" name="Dr.salem Mohammad - KUWAITI BOARD OF RADIOLOGY , KIMS.…"/>
          <p:cNvSpPr txBox="1">
            <a:spLocks noGrp="1"/>
          </p:cNvSpPr>
          <p:nvPr>
            <p:ph type="body" sz="quarter" idx="1"/>
          </p:nvPr>
        </p:nvSpPr>
        <p:spPr>
          <a:xfrm>
            <a:off x="453340" y="11173204"/>
            <a:ext cx="22860004" cy="2430775"/>
          </a:xfrm>
          <a:prstGeom prst="rect">
            <a:avLst/>
          </a:prstGeom>
        </p:spPr>
        <p:txBody>
          <a:bodyPr/>
          <a:lstStyle/>
          <a:p>
            <a:pPr>
              <a:spcBef>
                <a:spcPts val="600"/>
              </a:spcBef>
              <a:defRPr sz="4000"/>
            </a:pPr>
            <a:r>
              <a:t>Dr.salem Mohammad - KUWAITI BOARD OF RADIOLOGY , KIMS.</a:t>
            </a:r>
          </a:p>
          <a:p>
            <a:pPr>
              <a:spcBef>
                <a:spcPts val="600"/>
              </a:spcBef>
              <a:defRPr sz="4000"/>
            </a:pPr>
            <a:r>
              <a:t>Dr. Safwat Almoghaz MD - Al-Adan radiology department.</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Lemierre Syndrome"/>
          <p:cNvSpPr txBox="1">
            <a:spLocks noGrp="1"/>
          </p:cNvSpPr>
          <p:nvPr>
            <p:ph type="body" sz="quarter" idx="1"/>
          </p:nvPr>
        </p:nvSpPr>
        <p:spPr>
          <a:prstGeom prst="rect">
            <a:avLst/>
          </a:prstGeom>
        </p:spPr>
        <p:txBody>
          <a:bodyPr/>
          <a:lstStyle>
            <a:lvl1pPr>
              <a:defRPr spc="100"/>
            </a:lvl1pPr>
          </a:lstStyle>
          <a:p>
            <a:r>
              <a:t>Lemierre Syndrome</a:t>
            </a:r>
          </a:p>
        </p:txBody>
      </p:sp>
      <p:sp>
        <p:nvSpPr>
          <p:cNvPr id="196" name="Case synopsis and Final Diagnosis"/>
          <p:cNvSpPr txBox="1">
            <a:spLocks noGrp="1"/>
          </p:cNvSpPr>
          <p:nvPr>
            <p:ph type="title"/>
          </p:nvPr>
        </p:nvSpPr>
        <p:spPr>
          <a:prstGeom prst="rect">
            <a:avLst/>
          </a:prstGeom>
        </p:spPr>
        <p:txBody>
          <a:bodyPr/>
          <a:lstStyle>
            <a:lvl1pPr defTabSz="685165">
              <a:spcBef>
                <a:spcPts val="3200"/>
              </a:spcBef>
              <a:defRPr sz="7200"/>
            </a:lvl1pPr>
          </a:lstStyle>
          <a:p>
            <a:r>
              <a:t>Case synopsis and Final Diagnosis</a:t>
            </a:r>
          </a:p>
        </p:txBody>
      </p:sp>
      <p:sp>
        <p:nvSpPr>
          <p:cNvPr id="197" name="Patient: A 36 years old female presented with a history of sore throat, fever and neck pain, which had been treated with oral administration of antibiotics without response. At admission to the hospital, she was febrile and tachycardic with tender swelle"/>
          <p:cNvSpPr txBox="1">
            <a:spLocks noGrp="1"/>
          </p:cNvSpPr>
          <p:nvPr>
            <p:ph type="body" idx="21"/>
          </p:nvPr>
        </p:nvSpPr>
        <p:spPr>
          <a:xfrm>
            <a:off x="762000" y="3655831"/>
            <a:ext cx="22860000" cy="9413794"/>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387350" indent="-387350" defTabSz="503555">
              <a:lnSpc>
                <a:spcPct val="100000"/>
              </a:lnSpc>
              <a:spcBef>
                <a:spcPts val="2300"/>
              </a:spcBef>
              <a:buClr>
                <a:schemeClr val="accent1"/>
              </a:buClr>
              <a:buSzPct val="104999"/>
              <a:buFont typeface="Avenir Next Regular"/>
              <a:buChar char="▸"/>
              <a:defRPr sz="2900" cap="none">
                <a:solidFill>
                  <a:srgbClr val="838787"/>
                </a:solidFill>
                <a:latin typeface="Avenir Next Medium"/>
                <a:ea typeface="Avenir Next Medium"/>
                <a:cs typeface="Avenir Next Medium"/>
                <a:sym typeface="Avenir Next Medium"/>
              </a:defRPr>
            </a:pPr>
            <a:r>
              <a:t>Patient:</a:t>
            </a:r>
            <a:r>
              <a:rPr>
                <a:latin typeface="Arial"/>
                <a:ea typeface="Arial"/>
                <a:cs typeface="Arial"/>
                <a:sym typeface="Arial"/>
              </a:rPr>
              <a:t> A 36 years old female presented with a history of sore throat, fever and neck pain, which had been treated with oral administration of antibiotics without response. At admission to the hospital, she was febrile and tachycardic with tender swelled neck.The patient had elevated levels of inflammatory markers; the radiograph of the chest obtained at admission was unremarkable.</a:t>
            </a:r>
            <a:endParaRPr sz="700"/>
          </a:p>
          <a:p>
            <a:pPr marL="96836" indent="-96836" defTabSz="557783">
              <a:spcBef>
                <a:spcPts val="100"/>
              </a:spcBef>
              <a:buClr>
                <a:schemeClr val="accent1"/>
              </a:buClr>
              <a:buSzPct val="104999"/>
              <a:buFont typeface="Avenir Next Regular"/>
              <a:buChar char="▸"/>
              <a:defRPr sz="700" b="1" cap="none">
                <a:solidFill>
                  <a:srgbClr val="FFFFFF"/>
                </a:solidFill>
                <a:latin typeface="Arial"/>
                <a:ea typeface="Arial"/>
                <a:cs typeface="Arial"/>
                <a:sym typeface="Arial"/>
              </a:defRPr>
            </a:pPr>
            <a:endParaRPr sz="700"/>
          </a:p>
          <a:p>
            <a:pPr marL="387350" indent="-387350" defTabSz="503555">
              <a:lnSpc>
                <a:spcPct val="100000"/>
              </a:lnSpc>
              <a:spcBef>
                <a:spcPts val="2300"/>
              </a:spcBef>
              <a:buClr>
                <a:schemeClr val="accent1"/>
              </a:buClr>
              <a:buSzPct val="104999"/>
              <a:buFont typeface="Avenir Next Regular"/>
              <a:buChar char="▸"/>
              <a:defRPr sz="2900" cap="none">
                <a:solidFill>
                  <a:srgbClr val="838787"/>
                </a:solidFill>
                <a:latin typeface="Avenir Next Medium"/>
                <a:ea typeface="Avenir Next Medium"/>
                <a:cs typeface="Avenir Next Medium"/>
                <a:sym typeface="Avenir Next Medium"/>
              </a:defRPr>
            </a:pPr>
            <a:r>
              <a:t>Radiological Findings: On admission CT scans of the neck were obtained after the intravenous contrast administration. This showed left jugular venous distention with a thickened enhancing wall and a hypoattenuating filling defect consistent with septic thrombosis ,Edema of retropharyngeal space and surrounding soft tissues, incidentally apical lungs were covered in the scans of neck revealed peripheral cavitary lesion in left upper lobe and right pleural effusion, raising suspicion to Lemierre syndrome.Post admission CT scans of the chest showed multiple cavitary lesions with right pleural collections contain gas locules in keeping with pleural empyema.Upon discharge CT scans of neck and chest showed resolving of lung empyema , septic emboli and remaining jugular vein thrombosis with collateral formation.</a:t>
            </a:r>
          </a:p>
          <a:p>
            <a:pPr marL="387350" indent="-387350" defTabSz="503555">
              <a:lnSpc>
                <a:spcPct val="100000"/>
              </a:lnSpc>
              <a:spcBef>
                <a:spcPts val="2300"/>
              </a:spcBef>
              <a:buClr>
                <a:schemeClr val="accent1"/>
              </a:buClr>
              <a:buSzPct val="104999"/>
              <a:buFont typeface="Avenir Next Regular"/>
              <a:buChar char="▸"/>
              <a:defRPr sz="2900" cap="none">
                <a:solidFill>
                  <a:srgbClr val="838787"/>
                </a:solidFill>
                <a:latin typeface="Avenir Next Medium"/>
                <a:ea typeface="Avenir Next Medium"/>
                <a:cs typeface="Avenir Next Medium"/>
                <a:sym typeface="Avenir Next Medium"/>
              </a:defRPr>
            </a:pPr>
            <a:r>
              <a:t>Differential Diagnosis: isolated jugular vein thrombosis , isolated oropharyngeal infection ,pneumonia and metastatic disease.</a:t>
            </a:r>
          </a:p>
          <a:p>
            <a:pPr marL="387350" indent="-387350" defTabSz="503555">
              <a:lnSpc>
                <a:spcPct val="100000"/>
              </a:lnSpc>
              <a:spcBef>
                <a:spcPts val="2300"/>
              </a:spcBef>
              <a:buClr>
                <a:schemeClr val="accent1"/>
              </a:buClr>
              <a:buSzPct val="104999"/>
              <a:buFont typeface="Avenir Next Regular"/>
              <a:buChar char="▸"/>
              <a:defRPr sz="2900" cap="none">
                <a:solidFill>
                  <a:srgbClr val="838787"/>
                </a:solidFill>
                <a:latin typeface="Avenir Next Medium"/>
                <a:ea typeface="Avenir Next Medium"/>
                <a:cs typeface="Avenir Next Medium"/>
                <a:sym typeface="Avenir Next Medium"/>
              </a:defRPr>
            </a:pPr>
            <a:r>
              <a:t>Culture result : Fusobacterium necrophorum.</a:t>
            </a:r>
          </a:p>
          <a:p>
            <a:pPr marL="387350" indent="-387350" defTabSz="503555">
              <a:lnSpc>
                <a:spcPct val="100000"/>
              </a:lnSpc>
              <a:spcBef>
                <a:spcPts val="2300"/>
              </a:spcBef>
              <a:buClr>
                <a:schemeClr val="accent1"/>
              </a:buClr>
              <a:buSzPct val="104999"/>
              <a:buFont typeface="Avenir Next Regular"/>
              <a:buChar char="▸"/>
              <a:defRPr sz="2900" cap="none">
                <a:solidFill>
                  <a:srgbClr val="838787"/>
                </a:solidFill>
                <a:latin typeface="Avenir Next Medium"/>
                <a:ea typeface="Avenir Next Medium"/>
                <a:cs typeface="Avenir Next Medium"/>
                <a:sym typeface="Avenir Next Medium"/>
              </a:defRPr>
            </a:pPr>
            <a:r>
              <a:t>Pathology Findings: Not applicable.</a:t>
            </a:r>
            <a:br/>
            <a:endParaRPr sz="700"/>
          </a:p>
          <a:p>
            <a:pPr marL="387350" indent="-387350" defTabSz="503555">
              <a:lnSpc>
                <a:spcPct val="100000"/>
              </a:lnSpc>
              <a:spcBef>
                <a:spcPts val="2300"/>
              </a:spcBef>
              <a:buClr>
                <a:schemeClr val="accent1"/>
              </a:buClr>
              <a:buSzPct val="104999"/>
              <a:buFont typeface="Avenir Next Regular"/>
              <a:buChar char="▸"/>
              <a:defRPr sz="2900" cap="none">
                <a:solidFill>
                  <a:srgbClr val="838787"/>
                </a:solidFill>
                <a:latin typeface="Avenir Next Medium"/>
                <a:ea typeface="Avenir Next Medium"/>
                <a:cs typeface="Avenir Next Medium"/>
                <a:sym typeface="Avenir Next Medium"/>
              </a:defRPr>
            </a:pPr>
            <a:r>
              <a:t>Treatment and Prognosis: Intravenous antibiotics ,pleural collections requiring interventional percutaneous drainage with good outcome.</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Lemierre Syndrome"/>
          <p:cNvSpPr txBox="1">
            <a:spLocks noGrp="1"/>
          </p:cNvSpPr>
          <p:nvPr>
            <p:ph type="body" sz="quarter" idx="1"/>
          </p:nvPr>
        </p:nvSpPr>
        <p:spPr>
          <a:prstGeom prst="rect">
            <a:avLst/>
          </a:prstGeom>
        </p:spPr>
        <p:txBody>
          <a:bodyPr/>
          <a:lstStyle>
            <a:lvl1pPr>
              <a:defRPr sz="3300" spc="100">
                <a:solidFill>
                  <a:srgbClr val="A6AAA9"/>
                </a:solidFill>
              </a:defRPr>
            </a:lvl1pPr>
          </a:lstStyle>
          <a:p>
            <a:r>
              <a:t>Lemierre Syndrome</a:t>
            </a:r>
          </a:p>
        </p:txBody>
      </p:sp>
      <p:pic>
        <p:nvPicPr>
          <p:cNvPr id="200" name="305608590.jpg" descr="305608590.jpg"/>
          <p:cNvPicPr>
            <a:picLocks noGrp="1" noChangeAspect="1"/>
          </p:cNvPicPr>
          <p:nvPr>
            <p:ph type="pic" idx="21"/>
          </p:nvPr>
        </p:nvPicPr>
        <p:blipFill>
          <a:blip r:embed="rId2">
            <a:extLst/>
          </a:blip>
          <a:srcRect l="2352" r="2352"/>
          <a:stretch>
            <a:fillRect/>
          </a:stretch>
        </p:blipFill>
        <p:spPr>
          <a:xfrm>
            <a:off x="826432" y="1790081"/>
            <a:ext cx="4711111" cy="4943758"/>
          </a:xfrm>
          <a:prstGeom prst="rect">
            <a:avLst/>
          </a:prstGeom>
        </p:spPr>
      </p:pic>
      <p:sp>
        <p:nvSpPr>
          <p:cNvPr id="201" name="A: left jugular venous distention with a thickened enhancing wall and a filling defect consistent with septic thrombosis ( yellow arrows) and soft tissue edema (blue arrow).…"/>
          <p:cNvSpPr txBox="1">
            <a:spLocks noGrp="1"/>
          </p:cNvSpPr>
          <p:nvPr>
            <p:ph type="body" idx="22"/>
          </p:nvPr>
        </p:nvSpPr>
        <p:spPr>
          <a:xfrm>
            <a:off x="686018" y="12212550"/>
            <a:ext cx="23054028" cy="1529708"/>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355600" indent="-355600" defTabSz="462280">
              <a:lnSpc>
                <a:spcPct val="100000"/>
              </a:lnSpc>
              <a:spcBef>
                <a:spcPts val="0"/>
              </a:spcBef>
              <a:buClr>
                <a:schemeClr val="accent1"/>
              </a:buClr>
              <a:buSzPct val="104999"/>
              <a:buFont typeface="Avenir Next Regular"/>
              <a:buChar char="▸"/>
              <a:defRPr sz="2000" cap="none">
                <a:solidFill>
                  <a:schemeClr val="accent5"/>
                </a:solidFill>
                <a:latin typeface="Avenir Next Medium"/>
                <a:ea typeface="Avenir Next Medium"/>
                <a:cs typeface="Avenir Next Medium"/>
                <a:sym typeface="Avenir Next Medium"/>
              </a:defRPr>
            </a:pPr>
            <a:r>
              <a:t>A</a:t>
            </a:r>
            <a:r>
              <a:rPr>
                <a:solidFill>
                  <a:srgbClr val="838787"/>
                </a:solidFill>
              </a:rPr>
              <a:t>: left jugular venous distention with a thickened enhancing wall and a filling defect consistent with septic thrombosis ( </a:t>
            </a:r>
            <a:r>
              <a:rPr>
                <a:solidFill>
                  <a:srgbClr val="FFE989"/>
                </a:solidFill>
              </a:rPr>
              <a:t>yellow arrows</a:t>
            </a:r>
            <a:r>
              <a:rPr>
                <a:solidFill>
                  <a:srgbClr val="838787"/>
                </a:solidFill>
              </a:rPr>
              <a:t>) and soft tissue edema (</a:t>
            </a:r>
            <a:r>
              <a:rPr>
                <a:solidFill>
                  <a:srgbClr val="2389C0"/>
                </a:solidFill>
              </a:rPr>
              <a:t>blue arrow</a:t>
            </a:r>
            <a:r>
              <a:rPr>
                <a:solidFill>
                  <a:srgbClr val="838787"/>
                </a:solidFill>
              </a:rPr>
              <a:t>).</a:t>
            </a:r>
          </a:p>
          <a:p>
            <a:pPr marL="355600" indent="-355600" defTabSz="462280">
              <a:lnSpc>
                <a:spcPct val="100000"/>
              </a:lnSpc>
              <a:spcBef>
                <a:spcPts val="0"/>
              </a:spcBef>
              <a:buClr>
                <a:schemeClr val="accent1"/>
              </a:buClr>
              <a:buSzPct val="104999"/>
              <a:buFont typeface="Avenir Next Regular"/>
              <a:buChar char="▸"/>
              <a:defRPr sz="2000" cap="none">
                <a:solidFill>
                  <a:schemeClr val="accent5"/>
                </a:solidFill>
                <a:latin typeface="Avenir Next Medium"/>
                <a:ea typeface="Avenir Next Medium"/>
                <a:cs typeface="Avenir Next Medium"/>
                <a:sym typeface="Avenir Next Medium"/>
              </a:defRPr>
            </a:pPr>
            <a:r>
              <a:t>A</a:t>
            </a:r>
            <a:r>
              <a:rPr>
                <a:solidFill>
                  <a:srgbClr val="838787"/>
                </a:solidFill>
              </a:rPr>
              <a:t>: peripheral cavitary lesion in left upper lobe (</a:t>
            </a:r>
            <a:r>
              <a:t>red arrows</a:t>
            </a:r>
            <a:r>
              <a:rPr>
                <a:solidFill>
                  <a:srgbClr val="838787"/>
                </a:solidFill>
              </a:rPr>
              <a:t> ).</a:t>
            </a:r>
          </a:p>
          <a:p>
            <a:pPr marL="355600" indent="-355600" defTabSz="462280">
              <a:lnSpc>
                <a:spcPct val="100000"/>
              </a:lnSpc>
              <a:spcBef>
                <a:spcPts val="0"/>
              </a:spcBef>
              <a:buClr>
                <a:schemeClr val="accent1"/>
              </a:buClr>
              <a:buSzPct val="104999"/>
              <a:buFont typeface="Avenir Next Regular"/>
              <a:buChar char="▸"/>
              <a:defRPr sz="2000" cap="none">
                <a:solidFill>
                  <a:srgbClr val="F96928"/>
                </a:solidFill>
                <a:latin typeface="Avenir Next Medium"/>
                <a:ea typeface="Avenir Next Medium"/>
                <a:cs typeface="Avenir Next Medium"/>
                <a:sym typeface="Avenir Next Medium"/>
              </a:defRPr>
            </a:pPr>
            <a:r>
              <a:t>B</a:t>
            </a:r>
            <a:r>
              <a:rPr>
                <a:solidFill>
                  <a:srgbClr val="838787"/>
                </a:solidFill>
              </a:rPr>
              <a:t>: Right pleural empyema with gas locules (</a:t>
            </a:r>
            <a:r>
              <a:t>orange arrows).</a:t>
            </a:r>
          </a:p>
          <a:p>
            <a:pPr marL="355600" indent="-355600" defTabSz="462280">
              <a:lnSpc>
                <a:spcPct val="100000"/>
              </a:lnSpc>
              <a:spcBef>
                <a:spcPts val="0"/>
              </a:spcBef>
              <a:buClr>
                <a:schemeClr val="accent1"/>
              </a:buClr>
              <a:buSzPct val="104999"/>
              <a:buFont typeface="Avenir Next Regular"/>
              <a:buChar char="▸"/>
              <a:defRPr sz="2000" cap="none">
                <a:solidFill>
                  <a:srgbClr val="FFFFFF"/>
                </a:solidFill>
                <a:latin typeface="Avenir Next Medium"/>
                <a:ea typeface="Avenir Next Medium"/>
                <a:cs typeface="Avenir Next Medium"/>
                <a:sym typeface="Avenir Next Medium"/>
              </a:defRPr>
            </a:pPr>
            <a:r>
              <a:t>C :</a:t>
            </a:r>
            <a:r>
              <a:rPr>
                <a:solidFill>
                  <a:srgbClr val="838787"/>
                </a:solidFill>
              </a:rPr>
              <a:t>Resolving of septic emboli , right empyema with collateral formation (</a:t>
            </a:r>
            <a:r>
              <a:rPr>
                <a:solidFill>
                  <a:srgbClr val="4C8945"/>
                </a:solidFill>
              </a:rPr>
              <a:t>green arrows)</a:t>
            </a:r>
            <a:r>
              <a:rPr>
                <a:solidFill>
                  <a:srgbClr val="838787"/>
                </a:solidFill>
              </a:rPr>
              <a:t>.</a:t>
            </a:r>
          </a:p>
        </p:txBody>
      </p:sp>
      <p:pic>
        <p:nvPicPr>
          <p:cNvPr id="202" name="305608534.jpg" descr="305608534.jpg"/>
          <p:cNvPicPr>
            <a:picLocks noChangeAspect="1"/>
          </p:cNvPicPr>
          <p:nvPr/>
        </p:nvPicPr>
        <p:blipFill>
          <a:blip r:embed="rId3">
            <a:extLst/>
          </a:blip>
          <a:srcRect l="2352" r="2352"/>
          <a:stretch>
            <a:fillRect/>
          </a:stretch>
        </p:blipFill>
        <p:spPr>
          <a:xfrm>
            <a:off x="11904987" y="1790081"/>
            <a:ext cx="4711111" cy="4943758"/>
          </a:xfrm>
          <a:prstGeom prst="rect">
            <a:avLst/>
          </a:prstGeom>
          <a:ln w="12700">
            <a:miter lim="400000"/>
          </a:ln>
        </p:spPr>
      </p:pic>
      <p:pic>
        <p:nvPicPr>
          <p:cNvPr id="203" name="305608599.jpg" descr="305608599.jpg"/>
          <p:cNvPicPr>
            <a:picLocks noChangeAspect="1"/>
          </p:cNvPicPr>
          <p:nvPr/>
        </p:nvPicPr>
        <p:blipFill>
          <a:blip r:embed="rId4">
            <a:extLst/>
          </a:blip>
          <a:srcRect l="2352" r="2352"/>
          <a:stretch>
            <a:fillRect/>
          </a:stretch>
        </p:blipFill>
        <p:spPr>
          <a:xfrm>
            <a:off x="6238709" y="1790081"/>
            <a:ext cx="4711111" cy="4943758"/>
          </a:xfrm>
          <a:prstGeom prst="rect">
            <a:avLst/>
          </a:prstGeom>
          <a:ln w="12700">
            <a:miter lim="400000"/>
          </a:ln>
        </p:spPr>
      </p:pic>
      <p:pic>
        <p:nvPicPr>
          <p:cNvPr id="204" name="305608519.jpg" descr="305608519.jpg"/>
          <p:cNvPicPr>
            <a:picLocks noChangeAspect="1"/>
          </p:cNvPicPr>
          <p:nvPr/>
        </p:nvPicPr>
        <p:blipFill>
          <a:blip r:embed="rId5">
            <a:extLst/>
          </a:blip>
          <a:srcRect l="2352" r="2352"/>
          <a:stretch>
            <a:fillRect/>
          </a:stretch>
        </p:blipFill>
        <p:spPr>
          <a:xfrm>
            <a:off x="17849006" y="1790081"/>
            <a:ext cx="4711111" cy="4943758"/>
          </a:xfrm>
          <a:prstGeom prst="rect">
            <a:avLst/>
          </a:prstGeom>
          <a:ln w="12700">
            <a:miter lim="400000"/>
          </a:ln>
        </p:spPr>
      </p:pic>
      <p:pic>
        <p:nvPicPr>
          <p:cNvPr id="205" name="306274326.jpg" descr="306274326.jpg"/>
          <p:cNvPicPr>
            <a:picLocks noChangeAspect="1"/>
          </p:cNvPicPr>
          <p:nvPr/>
        </p:nvPicPr>
        <p:blipFill>
          <a:blip r:embed="rId6">
            <a:extLst/>
          </a:blip>
          <a:srcRect l="2352" r="2352"/>
          <a:stretch>
            <a:fillRect/>
          </a:stretch>
        </p:blipFill>
        <p:spPr>
          <a:xfrm>
            <a:off x="826432" y="7114333"/>
            <a:ext cx="4711111" cy="4943758"/>
          </a:xfrm>
          <a:prstGeom prst="rect">
            <a:avLst/>
          </a:prstGeom>
          <a:ln w="12700">
            <a:miter lim="400000"/>
          </a:ln>
        </p:spPr>
      </p:pic>
      <p:pic>
        <p:nvPicPr>
          <p:cNvPr id="206" name="307515286.jpg" descr="307515286.jpg"/>
          <p:cNvPicPr>
            <a:picLocks noChangeAspect="1"/>
          </p:cNvPicPr>
          <p:nvPr/>
        </p:nvPicPr>
        <p:blipFill>
          <a:blip r:embed="rId7">
            <a:extLst/>
          </a:blip>
          <a:srcRect l="2352" r="2352"/>
          <a:stretch>
            <a:fillRect/>
          </a:stretch>
        </p:blipFill>
        <p:spPr>
          <a:xfrm>
            <a:off x="11904987" y="7114333"/>
            <a:ext cx="4711111" cy="4943758"/>
          </a:xfrm>
          <a:prstGeom prst="rect">
            <a:avLst/>
          </a:prstGeom>
          <a:ln w="12700">
            <a:miter lim="400000"/>
          </a:ln>
        </p:spPr>
      </p:pic>
      <p:pic>
        <p:nvPicPr>
          <p:cNvPr id="207" name="306274358.jpg" descr="306274358.jpg"/>
          <p:cNvPicPr>
            <a:picLocks noChangeAspect="1"/>
          </p:cNvPicPr>
          <p:nvPr/>
        </p:nvPicPr>
        <p:blipFill>
          <a:blip r:embed="rId8">
            <a:extLst/>
          </a:blip>
          <a:srcRect l="2352" r="2352"/>
          <a:stretch>
            <a:fillRect/>
          </a:stretch>
        </p:blipFill>
        <p:spPr>
          <a:xfrm>
            <a:off x="6238709" y="7114333"/>
            <a:ext cx="4711111" cy="4943758"/>
          </a:xfrm>
          <a:prstGeom prst="rect">
            <a:avLst/>
          </a:prstGeom>
          <a:ln w="12700">
            <a:miter lim="400000"/>
          </a:ln>
        </p:spPr>
      </p:pic>
      <p:pic>
        <p:nvPicPr>
          <p:cNvPr id="208" name="307515418.jpg" descr="307515418.jpg"/>
          <p:cNvPicPr>
            <a:picLocks noChangeAspect="1"/>
          </p:cNvPicPr>
          <p:nvPr/>
        </p:nvPicPr>
        <p:blipFill>
          <a:blip r:embed="rId9">
            <a:extLst/>
          </a:blip>
          <a:srcRect l="2352" r="2352"/>
          <a:stretch>
            <a:fillRect/>
          </a:stretch>
        </p:blipFill>
        <p:spPr>
          <a:xfrm>
            <a:off x="17849006" y="7114333"/>
            <a:ext cx="4711111" cy="4943758"/>
          </a:xfrm>
          <a:prstGeom prst="rect">
            <a:avLst/>
          </a:prstGeom>
          <a:ln w="12700">
            <a:miter lim="400000"/>
          </a:ln>
        </p:spPr>
      </p:pic>
      <p:sp>
        <p:nvSpPr>
          <p:cNvPr id="209" name="Line"/>
          <p:cNvSpPr/>
          <p:nvPr/>
        </p:nvSpPr>
        <p:spPr>
          <a:xfrm flipH="1">
            <a:off x="4173199" y="3273404"/>
            <a:ext cx="904817" cy="949942"/>
          </a:xfrm>
          <a:prstGeom prst="line">
            <a:avLst/>
          </a:prstGeom>
          <a:ln w="63500">
            <a:solidFill>
              <a:srgbClr val="FFE989"/>
            </a:solidFill>
            <a:miter lim="400000"/>
            <a:tailEnd type="triangle"/>
          </a:ln>
        </p:spPr>
        <p:txBody>
          <a:bodyPr lIns="45718" tIns="45718" rIns="45718" bIns="45718"/>
          <a:lstStyle/>
          <a:p>
            <a:pPr>
              <a:defRPr>
                <a:solidFill>
                  <a:srgbClr val="838787"/>
                </a:solidFill>
              </a:defRPr>
            </a:pPr>
            <a:endParaRPr/>
          </a:p>
        </p:txBody>
      </p:sp>
      <p:sp>
        <p:nvSpPr>
          <p:cNvPr id="210" name="Line"/>
          <p:cNvSpPr/>
          <p:nvPr/>
        </p:nvSpPr>
        <p:spPr>
          <a:xfrm flipH="1">
            <a:off x="9744465" y="3273404"/>
            <a:ext cx="904817" cy="949942"/>
          </a:xfrm>
          <a:prstGeom prst="line">
            <a:avLst/>
          </a:prstGeom>
          <a:ln w="63500">
            <a:solidFill>
              <a:srgbClr val="FFE989"/>
            </a:solidFill>
            <a:miter lim="400000"/>
            <a:tailEnd type="triangle"/>
          </a:ln>
        </p:spPr>
        <p:txBody>
          <a:bodyPr lIns="45718" tIns="45718" rIns="45718" bIns="45718"/>
          <a:lstStyle/>
          <a:p>
            <a:pPr>
              <a:defRPr>
                <a:solidFill>
                  <a:srgbClr val="838787"/>
                </a:solidFill>
              </a:defRPr>
            </a:pPr>
            <a:endParaRPr/>
          </a:p>
        </p:txBody>
      </p:sp>
      <p:sp>
        <p:nvSpPr>
          <p:cNvPr id="211" name="Line"/>
          <p:cNvSpPr/>
          <p:nvPr/>
        </p:nvSpPr>
        <p:spPr>
          <a:xfrm>
            <a:off x="1422608" y="2578868"/>
            <a:ext cx="1866659" cy="1866661"/>
          </a:xfrm>
          <a:prstGeom prst="line">
            <a:avLst/>
          </a:prstGeom>
          <a:ln w="63500">
            <a:solidFill>
              <a:srgbClr val="2389C0"/>
            </a:solidFill>
            <a:miter lim="400000"/>
            <a:tailEnd type="triangle"/>
          </a:ln>
        </p:spPr>
        <p:txBody>
          <a:bodyPr lIns="45718" tIns="45718" rIns="45718" bIns="45718"/>
          <a:lstStyle/>
          <a:p>
            <a:pPr>
              <a:defRPr>
                <a:solidFill>
                  <a:srgbClr val="838787"/>
                </a:solidFill>
              </a:defRPr>
            </a:pPr>
            <a:endParaRPr/>
          </a:p>
        </p:txBody>
      </p:sp>
      <p:sp>
        <p:nvSpPr>
          <p:cNvPr id="212" name="Contrast enhanced CT neck"/>
          <p:cNvSpPr txBox="1"/>
          <p:nvPr/>
        </p:nvSpPr>
        <p:spPr>
          <a:xfrm>
            <a:off x="1616253" y="1530040"/>
            <a:ext cx="8541268" cy="584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a:defRPr sz="2800">
                <a:solidFill>
                  <a:srgbClr val="FFFFFF"/>
                </a:solidFill>
                <a:latin typeface="Avenir Next Medium"/>
                <a:ea typeface="Avenir Next Medium"/>
                <a:cs typeface="Avenir Next Medium"/>
                <a:sym typeface="Avenir Next Medium"/>
              </a:defRPr>
            </a:lvl1pPr>
          </a:lstStyle>
          <a:p>
            <a:r>
              <a:t>Contrast enhanced CT neck</a:t>
            </a:r>
          </a:p>
        </p:txBody>
      </p:sp>
      <p:sp>
        <p:nvSpPr>
          <p:cNvPr id="213" name="Line"/>
          <p:cNvSpPr/>
          <p:nvPr/>
        </p:nvSpPr>
        <p:spPr>
          <a:xfrm>
            <a:off x="15518733" y="3272275"/>
            <a:ext cx="823838" cy="952560"/>
          </a:xfrm>
          <a:prstGeom prst="line">
            <a:avLst/>
          </a:prstGeom>
          <a:ln w="63500">
            <a:solidFill>
              <a:schemeClr val="accent5"/>
            </a:solidFill>
            <a:miter lim="400000"/>
            <a:tailEnd type="triangle"/>
          </a:ln>
        </p:spPr>
        <p:txBody>
          <a:bodyPr lIns="45718" tIns="45718" rIns="45718" bIns="45718"/>
          <a:lstStyle/>
          <a:p>
            <a:pPr>
              <a:defRPr>
                <a:solidFill>
                  <a:srgbClr val="838787"/>
                </a:solidFill>
              </a:defRPr>
            </a:pPr>
            <a:endParaRPr/>
          </a:p>
        </p:txBody>
      </p:sp>
      <p:sp>
        <p:nvSpPr>
          <p:cNvPr id="214" name="Line"/>
          <p:cNvSpPr/>
          <p:nvPr/>
        </p:nvSpPr>
        <p:spPr>
          <a:xfrm>
            <a:off x="21169957" y="3126519"/>
            <a:ext cx="947458" cy="947458"/>
          </a:xfrm>
          <a:prstGeom prst="line">
            <a:avLst/>
          </a:prstGeom>
          <a:ln w="63500">
            <a:solidFill>
              <a:schemeClr val="accent5"/>
            </a:solidFill>
            <a:miter lim="400000"/>
            <a:tailEnd type="triangle"/>
          </a:ln>
        </p:spPr>
        <p:txBody>
          <a:bodyPr lIns="45718" tIns="45718" rIns="45718" bIns="45718"/>
          <a:lstStyle/>
          <a:p>
            <a:pPr>
              <a:defRPr>
                <a:solidFill>
                  <a:srgbClr val="838787"/>
                </a:solidFill>
              </a:defRPr>
            </a:pPr>
            <a:endParaRPr/>
          </a:p>
        </p:txBody>
      </p:sp>
      <p:sp>
        <p:nvSpPr>
          <p:cNvPr id="215" name="Contrast enhanced CT chest"/>
          <p:cNvSpPr txBox="1"/>
          <p:nvPr/>
        </p:nvSpPr>
        <p:spPr>
          <a:xfrm>
            <a:off x="13407908" y="1530040"/>
            <a:ext cx="8541268" cy="584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a:defRPr sz="2800">
                <a:solidFill>
                  <a:srgbClr val="FFFFFF"/>
                </a:solidFill>
                <a:latin typeface="Avenir Next Medium"/>
                <a:ea typeface="Avenir Next Medium"/>
                <a:cs typeface="Avenir Next Medium"/>
                <a:sym typeface="Avenir Next Medium"/>
              </a:defRPr>
            </a:lvl1pPr>
          </a:lstStyle>
          <a:p>
            <a:r>
              <a:t>Contrast enhanced CT chest</a:t>
            </a:r>
          </a:p>
        </p:txBody>
      </p:sp>
      <p:sp>
        <p:nvSpPr>
          <p:cNvPr id="216" name="A"/>
          <p:cNvSpPr txBox="1"/>
          <p:nvPr/>
        </p:nvSpPr>
        <p:spPr>
          <a:xfrm>
            <a:off x="1062957" y="5878155"/>
            <a:ext cx="547727" cy="9398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a:solidFill>
                  <a:schemeClr val="accent5"/>
                </a:solidFill>
                <a:latin typeface="Avenir Next Medium"/>
                <a:ea typeface="Avenir Next Medium"/>
                <a:cs typeface="Avenir Next Medium"/>
                <a:sym typeface="Avenir Next Medium"/>
              </a:defRPr>
            </a:lvl1pPr>
          </a:lstStyle>
          <a:p>
            <a:r>
              <a:t>A</a:t>
            </a:r>
          </a:p>
        </p:txBody>
      </p:sp>
      <p:sp>
        <p:nvSpPr>
          <p:cNvPr id="217" name="A"/>
          <p:cNvSpPr txBox="1"/>
          <p:nvPr/>
        </p:nvSpPr>
        <p:spPr>
          <a:xfrm>
            <a:off x="11939168" y="5878155"/>
            <a:ext cx="547726" cy="9398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a:solidFill>
                  <a:schemeClr val="accent5"/>
                </a:solidFill>
                <a:latin typeface="Avenir Next Medium"/>
                <a:ea typeface="Avenir Next Medium"/>
                <a:cs typeface="Avenir Next Medium"/>
                <a:sym typeface="Avenir Next Medium"/>
              </a:defRPr>
            </a:lvl1pPr>
          </a:lstStyle>
          <a:p>
            <a:r>
              <a:t>A</a:t>
            </a:r>
          </a:p>
        </p:txBody>
      </p:sp>
      <p:sp>
        <p:nvSpPr>
          <p:cNvPr id="218" name="A"/>
          <p:cNvSpPr txBox="1"/>
          <p:nvPr/>
        </p:nvSpPr>
        <p:spPr>
          <a:xfrm>
            <a:off x="17849006" y="5878155"/>
            <a:ext cx="547727" cy="9398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a:solidFill>
                  <a:schemeClr val="accent5"/>
                </a:solidFill>
                <a:latin typeface="Avenir Next Medium"/>
                <a:ea typeface="Avenir Next Medium"/>
                <a:cs typeface="Avenir Next Medium"/>
                <a:sym typeface="Avenir Next Medium"/>
              </a:defRPr>
            </a:lvl1pPr>
          </a:lstStyle>
          <a:p>
            <a:r>
              <a:t>A</a:t>
            </a:r>
          </a:p>
        </p:txBody>
      </p:sp>
      <p:sp>
        <p:nvSpPr>
          <p:cNvPr id="219" name="A"/>
          <p:cNvSpPr txBox="1"/>
          <p:nvPr/>
        </p:nvSpPr>
        <p:spPr>
          <a:xfrm>
            <a:off x="6483972" y="5878155"/>
            <a:ext cx="547726" cy="9398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a:solidFill>
                  <a:schemeClr val="accent5"/>
                </a:solidFill>
                <a:latin typeface="Avenir Next Medium"/>
                <a:ea typeface="Avenir Next Medium"/>
                <a:cs typeface="Avenir Next Medium"/>
                <a:sym typeface="Avenir Next Medium"/>
              </a:defRPr>
            </a:lvl1pPr>
          </a:lstStyle>
          <a:p>
            <a:r>
              <a:t>A</a:t>
            </a:r>
          </a:p>
        </p:txBody>
      </p:sp>
      <p:sp>
        <p:nvSpPr>
          <p:cNvPr id="220" name="B"/>
          <p:cNvSpPr txBox="1"/>
          <p:nvPr/>
        </p:nvSpPr>
        <p:spPr>
          <a:xfrm>
            <a:off x="6414668" y="11286411"/>
            <a:ext cx="505664" cy="9398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a:solidFill>
                  <a:srgbClr val="F96928"/>
                </a:solidFill>
                <a:latin typeface="Avenir Next Medium"/>
                <a:ea typeface="Avenir Next Medium"/>
                <a:cs typeface="Avenir Next Medium"/>
                <a:sym typeface="Avenir Next Medium"/>
              </a:defRPr>
            </a:lvl1pPr>
          </a:lstStyle>
          <a:p>
            <a:r>
              <a:t>B</a:t>
            </a:r>
          </a:p>
        </p:txBody>
      </p:sp>
      <p:sp>
        <p:nvSpPr>
          <p:cNvPr id="221" name="B"/>
          <p:cNvSpPr txBox="1"/>
          <p:nvPr/>
        </p:nvSpPr>
        <p:spPr>
          <a:xfrm>
            <a:off x="1011552" y="11202407"/>
            <a:ext cx="505664" cy="9398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a:solidFill>
                  <a:srgbClr val="F96928"/>
                </a:solidFill>
                <a:latin typeface="Avenir Next Medium"/>
                <a:ea typeface="Avenir Next Medium"/>
                <a:cs typeface="Avenir Next Medium"/>
                <a:sym typeface="Avenir Next Medium"/>
              </a:defRPr>
            </a:lvl1pPr>
          </a:lstStyle>
          <a:p>
            <a:r>
              <a:t>B</a:t>
            </a:r>
          </a:p>
        </p:txBody>
      </p:sp>
      <p:sp>
        <p:nvSpPr>
          <p:cNvPr id="222" name="C"/>
          <p:cNvSpPr txBox="1"/>
          <p:nvPr/>
        </p:nvSpPr>
        <p:spPr>
          <a:xfrm>
            <a:off x="11939168" y="11286411"/>
            <a:ext cx="545897" cy="9398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a:solidFill>
                  <a:srgbClr val="FFFFFF"/>
                </a:solidFill>
                <a:latin typeface="Avenir Next Medium"/>
                <a:ea typeface="Avenir Next Medium"/>
                <a:cs typeface="Avenir Next Medium"/>
                <a:sym typeface="Avenir Next Medium"/>
              </a:defRPr>
            </a:lvl1pPr>
          </a:lstStyle>
          <a:p>
            <a:r>
              <a:t>C</a:t>
            </a:r>
          </a:p>
        </p:txBody>
      </p:sp>
      <p:sp>
        <p:nvSpPr>
          <p:cNvPr id="223" name="C"/>
          <p:cNvSpPr txBox="1"/>
          <p:nvPr/>
        </p:nvSpPr>
        <p:spPr>
          <a:xfrm>
            <a:off x="17849006" y="11286411"/>
            <a:ext cx="545898" cy="9398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a:solidFill>
                  <a:srgbClr val="FFFFFF"/>
                </a:solidFill>
                <a:latin typeface="Avenir Next Medium"/>
                <a:ea typeface="Avenir Next Medium"/>
                <a:cs typeface="Avenir Next Medium"/>
                <a:sym typeface="Avenir Next Medium"/>
              </a:defRPr>
            </a:lvl1pPr>
          </a:lstStyle>
          <a:p>
            <a:r>
              <a:t>C</a:t>
            </a:r>
          </a:p>
        </p:txBody>
      </p:sp>
      <p:sp>
        <p:nvSpPr>
          <p:cNvPr id="224" name="A: presentation"/>
          <p:cNvSpPr txBox="1"/>
          <p:nvPr/>
        </p:nvSpPr>
        <p:spPr>
          <a:xfrm rot="5400000">
            <a:off x="21099092" y="4081651"/>
            <a:ext cx="4943874" cy="8128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spcBef>
                <a:spcPts val="0"/>
              </a:spcBef>
              <a:defRPr sz="4100">
                <a:solidFill>
                  <a:schemeClr val="accent5"/>
                </a:solidFill>
                <a:latin typeface="Avenir Next Medium"/>
                <a:ea typeface="Avenir Next Medium"/>
                <a:cs typeface="Avenir Next Medium"/>
                <a:sym typeface="Avenir Next Medium"/>
              </a:defRPr>
            </a:lvl1pPr>
          </a:lstStyle>
          <a:p>
            <a:r>
              <a:t>A: presentation</a:t>
            </a:r>
          </a:p>
        </p:txBody>
      </p:sp>
      <p:sp>
        <p:nvSpPr>
          <p:cNvPr id="225" name="B : post admsion…"/>
          <p:cNvSpPr txBox="1"/>
          <p:nvPr/>
        </p:nvSpPr>
        <p:spPr>
          <a:xfrm rot="5400000">
            <a:off x="21099092" y="8925869"/>
            <a:ext cx="4943874" cy="13208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spcBef>
                <a:spcPts val="0"/>
              </a:spcBef>
              <a:defRPr sz="3500">
                <a:solidFill>
                  <a:srgbClr val="F96928"/>
                </a:solidFill>
                <a:latin typeface="Avenir Next Medium"/>
                <a:ea typeface="Avenir Next Medium"/>
                <a:cs typeface="Avenir Next Medium"/>
                <a:sym typeface="Avenir Next Medium"/>
              </a:defRPr>
            </a:pPr>
            <a:r>
              <a:t>B : post admsion</a:t>
            </a:r>
          </a:p>
          <a:p>
            <a:pPr>
              <a:spcBef>
                <a:spcPts val="0"/>
              </a:spcBef>
              <a:defRPr sz="3500">
                <a:solidFill>
                  <a:srgbClr val="FFFFFF"/>
                </a:solidFill>
                <a:latin typeface="Avenir Next Medium"/>
                <a:ea typeface="Avenir Next Medium"/>
                <a:cs typeface="Avenir Next Medium"/>
                <a:sym typeface="Avenir Next Medium"/>
              </a:defRPr>
            </a:pPr>
            <a:r>
              <a:t>C : upon discharge </a:t>
            </a:r>
          </a:p>
        </p:txBody>
      </p:sp>
      <p:sp>
        <p:nvSpPr>
          <p:cNvPr id="226" name="Line"/>
          <p:cNvSpPr/>
          <p:nvPr/>
        </p:nvSpPr>
        <p:spPr>
          <a:xfrm>
            <a:off x="692683" y="8626233"/>
            <a:ext cx="790352" cy="790351"/>
          </a:xfrm>
          <a:prstGeom prst="line">
            <a:avLst/>
          </a:prstGeom>
          <a:ln w="63500">
            <a:solidFill>
              <a:srgbClr val="F96928"/>
            </a:solidFill>
            <a:miter lim="400000"/>
            <a:tailEnd type="triangle"/>
          </a:ln>
        </p:spPr>
        <p:txBody>
          <a:bodyPr lIns="45718" tIns="45718" rIns="45718" bIns="45718"/>
          <a:lstStyle/>
          <a:p>
            <a:pPr>
              <a:defRPr>
                <a:solidFill>
                  <a:srgbClr val="838787"/>
                </a:solidFill>
              </a:defRPr>
            </a:pPr>
            <a:endParaRPr/>
          </a:p>
        </p:txBody>
      </p:sp>
      <p:sp>
        <p:nvSpPr>
          <p:cNvPr id="227" name="Line"/>
          <p:cNvSpPr/>
          <p:nvPr/>
        </p:nvSpPr>
        <p:spPr>
          <a:xfrm>
            <a:off x="6373886" y="8668235"/>
            <a:ext cx="790351" cy="790351"/>
          </a:xfrm>
          <a:prstGeom prst="line">
            <a:avLst/>
          </a:prstGeom>
          <a:ln w="63500">
            <a:solidFill>
              <a:srgbClr val="F96928"/>
            </a:solidFill>
            <a:miter lim="400000"/>
            <a:tailEnd type="triangle"/>
          </a:ln>
        </p:spPr>
        <p:txBody>
          <a:bodyPr lIns="45718" tIns="45718" rIns="45718" bIns="45718"/>
          <a:lstStyle/>
          <a:p>
            <a:pPr>
              <a:defRPr>
                <a:solidFill>
                  <a:srgbClr val="838787"/>
                </a:solidFill>
              </a:defRPr>
            </a:pPr>
            <a:endParaRPr/>
          </a:p>
        </p:txBody>
      </p:sp>
      <p:sp>
        <p:nvSpPr>
          <p:cNvPr id="228" name="Line"/>
          <p:cNvSpPr/>
          <p:nvPr/>
        </p:nvSpPr>
        <p:spPr>
          <a:xfrm>
            <a:off x="21206769" y="8220141"/>
            <a:ext cx="2" cy="1136813"/>
          </a:xfrm>
          <a:prstGeom prst="line">
            <a:avLst/>
          </a:prstGeom>
          <a:ln w="63500">
            <a:solidFill>
              <a:srgbClr val="4C8945"/>
            </a:solidFill>
            <a:miter lim="400000"/>
            <a:tailEnd type="triangle"/>
          </a:ln>
        </p:spPr>
        <p:txBody>
          <a:bodyPr lIns="45718" tIns="45718" rIns="45718" bIns="45718"/>
          <a:lstStyle/>
          <a:p>
            <a:pPr>
              <a:defRPr>
                <a:solidFill>
                  <a:srgbClr val="838787"/>
                </a:solidFill>
              </a:defRPr>
            </a:pPr>
            <a:endParaRPr/>
          </a:p>
        </p:txBody>
      </p:sp>
      <p:sp>
        <p:nvSpPr>
          <p:cNvPr id="229" name="Line"/>
          <p:cNvSpPr/>
          <p:nvPr/>
        </p:nvSpPr>
        <p:spPr>
          <a:xfrm>
            <a:off x="20882654" y="8220141"/>
            <a:ext cx="2" cy="1136813"/>
          </a:xfrm>
          <a:prstGeom prst="line">
            <a:avLst/>
          </a:prstGeom>
          <a:ln w="63500">
            <a:solidFill>
              <a:srgbClr val="4C8945"/>
            </a:solidFill>
            <a:miter lim="400000"/>
            <a:tailEnd type="triangle"/>
          </a:ln>
        </p:spPr>
        <p:txBody>
          <a:bodyPr lIns="45718" tIns="45718" rIns="45718" bIns="45718"/>
          <a:lstStyle/>
          <a:p>
            <a:pPr>
              <a:defRPr>
                <a:solidFill>
                  <a:srgbClr val="838787"/>
                </a:solidFill>
              </a:defRPr>
            </a:pPr>
            <a:endParaRPr/>
          </a:p>
        </p:txBody>
      </p:sp>
      <p:sp>
        <p:nvSpPr>
          <p:cNvPr id="230" name="Line"/>
          <p:cNvSpPr/>
          <p:nvPr/>
        </p:nvSpPr>
        <p:spPr>
          <a:xfrm>
            <a:off x="18981802" y="9019815"/>
            <a:ext cx="521111" cy="922492"/>
          </a:xfrm>
          <a:prstGeom prst="line">
            <a:avLst/>
          </a:prstGeom>
          <a:ln w="63500">
            <a:solidFill>
              <a:srgbClr val="4C8945"/>
            </a:solidFill>
            <a:miter lim="400000"/>
            <a:tailEnd type="triangle"/>
          </a:ln>
        </p:spPr>
        <p:txBody>
          <a:bodyPr lIns="45718" tIns="45718" rIns="45718" bIns="45718"/>
          <a:lstStyle/>
          <a:p>
            <a:pPr>
              <a:defRPr>
                <a:solidFill>
                  <a:srgbClr val="838787"/>
                </a:solidFill>
              </a:defRPr>
            </a:pPr>
            <a:endParaRPr/>
          </a:p>
        </p:txBody>
      </p:sp>
      <p:sp>
        <p:nvSpPr>
          <p:cNvPr id="231" name="Contrast enhanced CT chest"/>
          <p:cNvSpPr txBox="1"/>
          <p:nvPr/>
        </p:nvSpPr>
        <p:spPr>
          <a:xfrm>
            <a:off x="3056859" y="6871295"/>
            <a:ext cx="4711305" cy="584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a:defRPr sz="2800">
                <a:solidFill>
                  <a:srgbClr val="FFFFFF"/>
                </a:solidFill>
                <a:latin typeface="Avenir Next Medium"/>
                <a:ea typeface="Avenir Next Medium"/>
                <a:cs typeface="Avenir Next Medium"/>
                <a:sym typeface="Avenir Next Medium"/>
              </a:defRPr>
            </a:lvl1pPr>
          </a:lstStyle>
          <a:p>
            <a:r>
              <a:t>Contrast enhanced CT chest</a:t>
            </a:r>
          </a:p>
        </p:txBody>
      </p:sp>
      <p:sp>
        <p:nvSpPr>
          <p:cNvPr id="232" name="Contrast enhanced CT neck and chest."/>
          <p:cNvSpPr txBox="1"/>
          <p:nvPr/>
        </p:nvSpPr>
        <p:spPr>
          <a:xfrm>
            <a:off x="14441896" y="6871295"/>
            <a:ext cx="6473291" cy="584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a:defRPr sz="2800">
                <a:solidFill>
                  <a:srgbClr val="FFFFFF"/>
                </a:solidFill>
                <a:latin typeface="Avenir Next Medium"/>
                <a:ea typeface="Avenir Next Medium"/>
                <a:cs typeface="Avenir Next Medium"/>
                <a:sym typeface="Avenir Next Medium"/>
              </a:defRPr>
            </a:lvl1pPr>
          </a:lstStyle>
          <a:p>
            <a:r>
              <a:t>Contrast enhanced CT neck and chest.</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References:"/>
          <p:cNvSpPr txBox="1">
            <a:spLocks noGrp="1"/>
          </p:cNvSpPr>
          <p:nvPr>
            <p:ph type="body" sz="quarter" idx="1"/>
          </p:nvPr>
        </p:nvSpPr>
        <p:spPr>
          <a:prstGeom prst="rect">
            <a:avLst/>
          </a:prstGeom>
        </p:spPr>
        <p:txBody>
          <a:bodyPr/>
          <a:lstStyle>
            <a:lvl1pPr>
              <a:defRPr spc="100"/>
            </a:lvl1pPr>
          </a:lstStyle>
          <a:p>
            <a:r>
              <a:t>References:</a:t>
            </a:r>
          </a:p>
        </p:txBody>
      </p:sp>
      <p:sp>
        <p:nvSpPr>
          <p:cNvPr id="235" name="Nicholas J. Screaton, James G. Ravenel, Paul J. Lehner, E. Robert Heitzman, Christopher D. R. Flower, Lemierre Syndrome: Forgotten but Not Extinct—Report of Four Cases. RSNA. Published Online:Nov 1 1999 https://doi.org/10.1148/radiology.213.2.r99nv09369."/>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635000" indent="-635000">
              <a:lnSpc>
                <a:spcPct val="100000"/>
              </a:lnSpc>
              <a:spcBef>
                <a:spcPts val="3900"/>
              </a:spcBef>
              <a:buClr>
                <a:schemeClr val="accent1"/>
              </a:buClr>
              <a:buSzPct val="125000"/>
              <a:buFont typeface="Avenir Next Regular"/>
              <a:buChar char="▸"/>
              <a:defRPr sz="3200" u="sng" cap="none">
                <a:solidFill>
                  <a:schemeClr val="accent1"/>
                </a:solidFill>
                <a:latin typeface="Avenir Next Medium"/>
                <a:ea typeface="Avenir Next Medium"/>
                <a:cs typeface="Avenir Next Medium"/>
                <a:sym typeface="Avenir Next Medium"/>
              </a:defRPr>
            </a:pPr>
            <a:r>
              <a:rPr>
                <a:solidFill>
                  <a:srgbClr val="0000FF"/>
                </a:solidFill>
                <a:uFill>
                  <a:solidFill>
                    <a:srgbClr val="0000FF"/>
                  </a:solidFill>
                </a:uFill>
                <a:hlinkClick r:id="rId2"/>
              </a:rPr>
              <a:t>Nicholas J. Screaton</a:t>
            </a:r>
            <a:r>
              <a:rPr u="none">
                <a:solidFill>
                  <a:srgbClr val="838787"/>
                </a:solidFill>
              </a:rPr>
              <a:t>, </a:t>
            </a:r>
            <a:r>
              <a:rPr>
                <a:solidFill>
                  <a:srgbClr val="0000FF"/>
                </a:solidFill>
                <a:uFill>
                  <a:solidFill>
                    <a:srgbClr val="0000FF"/>
                  </a:solidFill>
                </a:uFill>
                <a:hlinkClick r:id="rId3"/>
              </a:rPr>
              <a:t>James G. Ravenel</a:t>
            </a:r>
            <a:r>
              <a:rPr u="none">
                <a:solidFill>
                  <a:srgbClr val="838787"/>
                </a:solidFill>
              </a:rPr>
              <a:t>, </a:t>
            </a:r>
            <a:r>
              <a:rPr>
                <a:solidFill>
                  <a:srgbClr val="0000FF"/>
                </a:solidFill>
                <a:uFill>
                  <a:solidFill>
                    <a:srgbClr val="0000FF"/>
                  </a:solidFill>
                </a:uFill>
                <a:hlinkClick r:id="rId4"/>
              </a:rPr>
              <a:t>Paul J. Lehner</a:t>
            </a:r>
            <a:r>
              <a:rPr u="none">
                <a:solidFill>
                  <a:srgbClr val="838787"/>
                </a:solidFill>
              </a:rPr>
              <a:t>, </a:t>
            </a:r>
            <a:r>
              <a:rPr>
                <a:solidFill>
                  <a:srgbClr val="0000FF"/>
                </a:solidFill>
                <a:uFill>
                  <a:solidFill>
                    <a:srgbClr val="0000FF"/>
                  </a:solidFill>
                </a:uFill>
                <a:hlinkClick r:id="rId5"/>
              </a:rPr>
              <a:t>E. Robert Heitzman</a:t>
            </a:r>
            <a:r>
              <a:rPr u="none">
                <a:solidFill>
                  <a:srgbClr val="838787"/>
                </a:solidFill>
              </a:rPr>
              <a:t>, </a:t>
            </a:r>
            <a:r>
              <a:rPr>
                <a:solidFill>
                  <a:srgbClr val="0000FF"/>
                </a:solidFill>
                <a:uFill>
                  <a:solidFill>
                    <a:srgbClr val="0000FF"/>
                  </a:solidFill>
                </a:uFill>
                <a:hlinkClick r:id="rId6"/>
              </a:rPr>
              <a:t>Christopher D. R. Flower</a:t>
            </a:r>
            <a:r>
              <a:rPr u="none">
                <a:solidFill>
                  <a:srgbClr val="838787"/>
                </a:solidFill>
              </a:rPr>
              <a:t>, Lemierre Syndrome: Forgotten but Not Extinct—Report of Four Cases. RSNA. </a:t>
            </a:r>
            <a:r>
              <a:rPr b="1" u="none">
                <a:solidFill>
                  <a:srgbClr val="838787"/>
                </a:solidFill>
                <a:latin typeface="Avenir Next Regular"/>
                <a:ea typeface="Avenir Next Regular"/>
                <a:cs typeface="Avenir Next Regular"/>
                <a:sym typeface="Avenir Next Regular"/>
              </a:rPr>
              <a:t>Published Online:</a:t>
            </a:r>
            <a:r>
              <a:rPr u="none">
                <a:solidFill>
                  <a:srgbClr val="838787"/>
                </a:solidFill>
              </a:rPr>
              <a:t>Nov 1 1999 </a:t>
            </a:r>
            <a:r>
              <a:rPr>
                <a:solidFill>
                  <a:srgbClr val="0000FF"/>
                </a:solidFill>
                <a:uFill>
                  <a:solidFill>
                    <a:srgbClr val="0000FF"/>
                  </a:solidFill>
                </a:uFill>
                <a:hlinkClick r:id="rId7"/>
              </a:rPr>
              <a:t>https://doi.org/10.1148/radiology.213.2.r99nv09369</a:t>
            </a:r>
            <a:r>
              <a:rPr u="none">
                <a:solidFill>
                  <a:srgbClr val="838787"/>
                </a:solidFill>
              </a:rPr>
              <a:t>.</a:t>
            </a:r>
          </a:p>
          <a:p>
            <a:pPr marL="635000" indent="-635000">
              <a:lnSpc>
                <a:spcPct val="100000"/>
              </a:lnSpc>
              <a:spcBef>
                <a:spcPts val="3900"/>
              </a:spcBef>
              <a:buClr>
                <a:schemeClr val="accent1"/>
              </a:buClr>
              <a:buSzPct val="125000"/>
              <a:buFont typeface="Avenir Next Regular"/>
              <a:buChar char="▸"/>
              <a:defRPr sz="3200" cap="none">
                <a:solidFill>
                  <a:srgbClr val="838787"/>
                </a:solidFill>
                <a:latin typeface="Avenir Next Medium"/>
                <a:ea typeface="Avenir Next Medium"/>
                <a:cs typeface="Avenir Next Medium"/>
                <a:sym typeface="Avenir Next Medium"/>
              </a:defRPr>
            </a:pPr>
            <a:r>
              <a:t> 6. Kim BY, Yoon DY, Kim HC et-al. Thrombophlebitis of the internal jugular vein (Lemierre syndrome): clinical and CT findings. Acta Radiol. 2013;54 (6): 622-7. </a:t>
            </a:r>
            <a:r>
              <a:rPr u="sng">
                <a:solidFill>
                  <a:srgbClr val="0000FF"/>
                </a:solidFill>
                <a:uFill>
                  <a:solidFill>
                    <a:srgbClr val="0000FF"/>
                  </a:solidFill>
                </a:uFill>
                <a:hlinkClick r:id="rId8"/>
              </a:rPr>
              <a:t>doi:10.1177/0284185113481019</a:t>
            </a:r>
            <a:r>
              <a:t> - </a:t>
            </a:r>
            <a:r>
              <a:rPr u="sng">
                <a:solidFill>
                  <a:srgbClr val="0000FF"/>
                </a:solidFill>
                <a:uFill>
                  <a:solidFill>
                    <a:srgbClr val="0000FF"/>
                  </a:solidFill>
                </a:uFill>
                <a:hlinkClick r:id="rId9"/>
              </a:rPr>
              <a:t>Pubmed citation</a:t>
            </a:r>
          </a:p>
          <a:p>
            <a:pPr marL="635000" indent="-635000">
              <a:lnSpc>
                <a:spcPct val="100000"/>
              </a:lnSpc>
              <a:spcBef>
                <a:spcPts val="3900"/>
              </a:spcBef>
              <a:buClr>
                <a:schemeClr val="accent1"/>
              </a:buClr>
              <a:buSzPct val="125000"/>
              <a:buFont typeface="Avenir Next Regular"/>
              <a:buChar char="▸"/>
              <a:defRPr sz="3200" cap="none">
                <a:solidFill>
                  <a:srgbClr val="838787"/>
                </a:solidFill>
                <a:latin typeface="Avenir Next Medium"/>
                <a:ea typeface="Avenir Next Medium"/>
                <a:cs typeface="Avenir Next Medium"/>
                <a:sym typeface="Avenir Next Medium"/>
              </a:defRPr>
            </a:pPr>
            <a:r>
              <a:t>Bell D, Di Muzio B, Sharma R, et al. Lemierre syndrome. Reference article, Radiopaedia.org (Accessed on 17 Jan 2025) </a:t>
            </a:r>
            <a:r>
              <a:rPr u="sng">
                <a:solidFill>
                  <a:srgbClr val="0000FF"/>
                </a:solidFill>
                <a:uFill>
                  <a:solidFill>
                    <a:srgbClr val="0000FF"/>
                  </a:solidFill>
                </a:uFill>
                <a:hlinkClick r:id="rId10"/>
              </a:rPr>
              <a:t>https://doi.org/10.53347/rID-1576</a:t>
            </a:r>
          </a:p>
        </p:txBody>
      </p:sp>
    </p:spTree>
  </p:cSld>
  <p:clrMapOvr>
    <a:masterClrMapping/>
  </p:clrMapOvr>
  <p:transition spd="med"/>
</p:sld>
</file>

<file path=ppt/theme/theme1.xml><?xml version="1.0" encoding="utf-8"?>
<a:theme xmlns:a="http://schemas.openxmlformats.org/drawingml/2006/main" name="New_Template7">
  <a:themeElements>
    <a:clrScheme name="New_Template7">
      <a:dk1>
        <a:srgbClr val="222222"/>
      </a:dk1>
      <a:lt1>
        <a:srgbClr val="222222"/>
      </a:lt1>
      <a:dk2>
        <a:srgbClr val="A7A7A7"/>
      </a:dk2>
      <a:lt2>
        <a:srgbClr val="535353"/>
      </a:lt2>
      <a:accent1>
        <a:srgbClr val="34A5DA"/>
      </a:accent1>
      <a:accent2>
        <a:srgbClr val="3F969A"/>
      </a:accent2>
      <a:accent3>
        <a:srgbClr val="8ABE5E"/>
      </a:accent3>
      <a:accent4>
        <a:srgbClr val="FDCB56"/>
      </a:accent4>
      <a:accent5>
        <a:srgbClr val="E42832"/>
      </a:accent5>
      <a:accent6>
        <a:srgbClr val="C52060"/>
      </a:accent6>
      <a:hlink>
        <a:srgbClr val="0000FF"/>
      </a:hlink>
      <a:folHlink>
        <a:srgbClr val="FF00FF"/>
      </a:folHlink>
    </a:clrScheme>
    <a:fontScheme name="New_Template7">
      <a:majorFont>
        <a:latin typeface="Helvetica Neue"/>
        <a:ea typeface="Helvetica Neue"/>
        <a:cs typeface="Helvetica Neue"/>
      </a:majorFont>
      <a:minorFont>
        <a:latin typeface="Helvetica"/>
        <a:ea typeface="Helvetica"/>
        <a:cs typeface="Helvetica"/>
      </a:minorFont>
    </a:fontScheme>
    <a:fmtScheme name="New_Templat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38787"/>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l" defTabSz="825500" rtl="0" fontAlgn="auto" latinLnBrk="0" hangingPunct="0">
          <a:lnSpc>
            <a:spcPct val="100000"/>
          </a:lnSpc>
          <a:spcBef>
            <a:spcPts val="3900"/>
          </a:spcBef>
          <a:spcAft>
            <a:spcPts val="0"/>
          </a:spcAft>
          <a:buClrTx/>
          <a:buSzTx/>
          <a:buFontTx/>
          <a:buNone/>
          <a:tabLst/>
          <a:defRPr kumimoji="0" sz="4800" b="0" i="0" u="none" strike="noStrike" cap="none" spc="0" normalizeH="0" baseline="0">
            <a:ln>
              <a:noFill/>
            </a:ln>
            <a:solidFill>
              <a:srgbClr val="222222"/>
            </a:solidFill>
            <a:effectLst/>
            <a:uFillTx/>
            <a:latin typeface="DIN Condensed Bold"/>
            <a:ea typeface="DIN Condensed Bold"/>
            <a:cs typeface="DIN Condensed Bold"/>
            <a:sym typeface="DIN Condensed 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825500" rtl="0" fontAlgn="auto" latinLnBrk="0" hangingPunct="0">
          <a:lnSpc>
            <a:spcPct val="100000"/>
          </a:lnSpc>
          <a:spcBef>
            <a:spcPts val="3900"/>
          </a:spcBef>
          <a:spcAft>
            <a:spcPts val="0"/>
          </a:spcAft>
          <a:buClrTx/>
          <a:buSzTx/>
          <a:buFontTx/>
          <a:buNone/>
          <a:tabLst/>
          <a:defRPr kumimoji="0" sz="4800" b="0" i="0" u="none" strike="noStrike" cap="none" spc="0" normalizeH="0" baseline="0">
            <a:ln>
              <a:noFill/>
            </a:ln>
            <a:solidFill>
              <a:srgbClr val="222222"/>
            </a:solidFill>
            <a:effectLst/>
            <a:uFillTx/>
            <a:latin typeface="DIN Condensed Bold"/>
            <a:ea typeface="DIN Condensed Bold"/>
            <a:cs typeface="DIN Condensed Bold"/>
            <a:sym typeface="DIN Condensed 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New_Template7">
  <a:themeElements>
    <a:clrScheme name="New_Template7">
      <a:dk1>
        <a:srgbClr val="000000"/>
      </a:dk1>
      <a:lt1>
        <a:srgbClr val="FFFFFF"/>
      </a:lt1>
      <a:dk2>
        <a:srgbClr val="A7A7A7"/>
      </a:dk2>
      <a:lt2>
        <a:srgbClr val="535353"/>
      </a:lt2>
      <a:accent1>
        <a:srgbClr val="34A5DA"/>
      </a:accent1>
      <a:accent2>
        <a:srgbClr val="3F969A"/>
      </a:accent2>
      <a:accent3>
        <a:srgbClr val="8ABE5E"/>
      </a:accent3>
      <a:accent4>
        <a:srgbClr val="FDCB56"/>
      </a:accent4>
      <a:accent5>
        <a:srgbClr val="E42832"/>
      </a:accent5>
      <a:accent6>
        <a:srgbClr val="C52060"/>
      </a:accent6>
      <a:hlink>
        <a:srgbClr val="0000FF"/>
      </a:hlink>
      <a:folHlink>
        <a:srgbClr val="FF00FF"/>
      </a:folHlink>
    </a:clrScheme>
    <a:fontScheme name="New_Template7">
      <a:majorFont>
        <a:latin typeface="Helvetica Neue"/>
        <a:ea typeface="Helvetica Neue"/>
        <a:cs typeface="Helvetica Neue"/>
      </a:majorFont>
      <a:minorFont>
        <a:latin typeface="Helvetica"/>
        <a:ea typeface="Helvetica"/>
        <a:cs typeface="Helvetica"/>
      </a:minorFont>
    </a:fontScheme>
    <a:fmtScheme name="New_Templat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38787"/>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l" defTabSz="825500" rtl="0" fontAlgn="auto" latinLnBrk="0" hangingPunct="0">
          <a:lnSpc>
            <a:spcPct val="100000"/>
          </a:lnSpc>
          <a:spcBef>
            <a:spcPts val="3900"/>
          </a:spcBef>
          <a:spcAft>
            <a:spcPts val="0"/>
          </a:spcAft>
          <a:buClrTx/>
          <a:buSzTx/>
          <a:buFontTx/>
          <a:buNone/>
          <a:tabLst/>
          <a:defRPr kumimoji="0" sz="4800" b="0" i="0" u="none" strike="noStrike" cap="none" spc="0" normalizeH="0" baseline="0">
            <a:ln>
              <a:noFill/>
            </a:ln>
            <a:solidFill>
              <a:srgbClr val="222222"/>
            </a:solidFill>
            <a:effectLst/>
            <a:uFillTx/>
            <a:latin typeface="DIN Condensed Bold"/>
            <a:ea typeface="DIN Condensed Bold"/>
            <a:cs typeface="DIN Condensed Bold"/>
            <a:sym typeface="DIN Condensed 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825500" rtl="0" fontAlgn="auto" latinLnBrk="0" hangingPunct="0">
          <a:lnSpc>
            <a:spcPct val="100000"/>
          </a:lnSpc>
          <a:spcBef>
            <a:spcPts val="3900"/>
          </a:spcBef>
          <a:spcAft>
            <a:spcPts val="0"/>
          </a:spcAft>
          <a:buClrTx/>
          <a:buSzTx/>
          <a:buFontTx/>
          <a:buNone/>
          <a:tabLst/>
          <a:defRPr kumimoji="0" sz="4800" b="0" i="0" u="none" strike="noStrike" cap="none" spc="0" normalizeH="0" baseline="0">
            <a:ln>
              <a:noFill/>
            </a:ln>
            <a:solidFill>
              <a:srgbClr val="222222"/>
            </a:solidFill>
            <a:effectLst/>
            <a:uFillTx/>
            <a:latin typeface="DIN Condensed Bold"/>
            <a:ea typeface="DIN Condensed Bold"/>
            <a:cs typeface="DIN Condensed Bold"/>
            <a:sym typeface="DIN Condensed 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223</Words>
  <Application>Microsoft Office PowerPoint</Application>
  <PresentationFormat>Custom</PresentationFormat>
  <Paragraphs>36</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Avenir Next Medium</vt:lpstr>
      <vt:lpstr>Avenir Next Regular</vt:lpstr>
      <vt:lpstr>DIN Alternate Bold</vt:lpstr>
      <vt:lpstr>DIN Condensed Bold</vt:lpstr>
      <vt:lpstr>Helvetica Neue</vt:lpstr>
      <vt:lpstr>New_Template7</vt:lpstr>
      <vt:lpstr>Lemierre Syndrome</vt:lpstr>
      <vt:lpstr>Case synopsis and Final Diagnosis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Lemierre Syndrome</dc:title>
  <dc:creator>DELL</dc:creator>
  <cp:lastModifiedBy>Abbas Kanjeta</cp:lastModifiedBy>
  <cp:revision>1</cp:revision>
  <dcterms:modified xsi:type="dcterms:W3CDTF">2025-02-06T07:03:01Z</dcterms:modified>
</cp:coreProperties>
</file>