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4" r:id="rId1"/>
  </p:sldMasterIdLst>
  <p:notesMasterIdLst>
    <p:notesMasterId r:id="rId6"/>
  </p:notesMasterIdLst>
  <p:sldIdLst>
    <p:sldId id="1027" r:id="rId2"/>
    <p:sldId id="1029" r:id="rId3"/>
    <p:sldId id="1030" r:id="rId4"/>
    <p:sldId id="753" r:id="rId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aa gouda" initials="wg" lastIdx="3" clrIdx="0">
    <p:extLst>
      <p:ext uri="{19B8F6BF-5375-455C-9EA6-DF929625EA0E}">
        <p15:presenceInfo xmlns:p15="http://schemas.microsoft.com/office/powerpoint/2012/main" userId="03ce6102ce1900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64024-A504-4224-A83F-C9E6976525F3}" v="39" dt="2025-01-16T13:57:01.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4" autoAdjust="0"/>
    <p:restoredTop sz="93447" autoAdjust="0"/>
  </p:normalViewPr>
  <p:slideViewPr>
    <p:cSldViewPr snapToGrid="0">
      <p:cViewPr varScale="1">
        <p:scale>
          <a:sx n="113" d="100"/>
          <a:sy n="113" d="100"/>
        </p:scale>
        <p:origin x="49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86301-CF30-4E59-8F3D-F169E81BFD08}" type="datetimeFigureOut">
              <a:rPr lang="en-US" smtClean="0"/>
              <a:t>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DFCCA-DC5F-4DED-9DAE-9D6B1E8DF677}" type="slidenum">
              <a:rPr lang="en-US" smtClean="0"/>
              <a:t>‹#›</a:t>
            </a:fld>
            <a:endParaRPr lang="en-US"/>
          </a:p>
        </p:txBody>
      </p:sp>
    </p:spTree>
    <p:extLst>
      <p:ext uri="{BB962C8B-B14F-4D97-AF65-F5344CB8AC3E}">
        <p14:creationId xmlns:p14="http://schemas.microsoft.com/office/powerpoint/2010/main" val="334819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1DFCCA-DC5F-4DED-9DAE-9D6B1E8DF677}" type="slidenum">
              <a:rPr lang="en-US" smtClean="0"/>
              <a:t>1</a:t>
            </a:fld>
            <a:endParaRPr lang="en-US"/>
          </a:p>
        </p:txBody>
      </p:sp>
    </p:spTree>
    <p:extLst>
      <p:ext uri="{BB962C8B-B14F-4D97-AF65-F5344CB8AC3E}">
        <p14:creationId xmlns:p14="http://schemas.microsoft.com/office/powerpoint/2010/main" val="186556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1DFCCA-DC5F-4DED-9DAE-9D6B1E8DF677}" type="slidenum">
              <a:rPr lang="en-US" smtClean="0"/>
              <a:t>4</a:t>
            </a:fld>
            <a:endParaRPr lang="en-US"/>
          </a:p>
        </p:txBody>
      </p:sp>
    </p:spTree>
    <p:extLst>
      <p:ext uri="{BB962C8B-B14F-4D97-AF65-F5344CB8AC3E}">
        <p14:creationId xmlns:p14="http://schemas.microsoft.com/office/powerpoint/2010/main" val="35105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E1F41-3E51-445A-B434-42C0340EA6D4}"/>
              </a:ext>
            </a:extLst>
          </p:cNvPr>
          <p:cNvSpPr/>
          <p:nvPr/>
        </p:nvSpPr>
        <p:spPr>
          <a:xfrm>
            <a:off x="1" y="1"/>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Rectangle 4">
            <a:extLst>
              <a:ext uri="{FF2B5EF4-FFF2-40B4-BE49-F238E27FC236}">
                <a16:creationId xmlns:a16="http://schemas.microsoft.com/office/drawing/2014/main" id="{93A03754-AE2F-483C-B82F-8D5CE5767E8B}"/>
              </a:ext>
            </a:extLst>
          </p:cNvPr>
          <p:cNvSpPr/>
          <p:nvPr/>
        </p:nvSpPr>
        <p:spPr>
          <a:xfrm>
            <a:off x="412751" y="681039"/>
            <a:ext cx="613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a:extLst>
              <a:ext uri="{FF2B5EF4-FFF2-40B4-BE49-F238E27FC236}">
                <a16:creationId xmlns:a16="http://schemas.microsoft.com/office/drawing/2014/main" id="{0019D1AD-D2BA-4A95-BDDB-B4355A167B30}"/>
              </a:ext>
            </a:extLst>
          </p:cNvPr>
          <p:cNvSpPr/>
          <p:nvPr/>
        </p:nvSpPr>
        <p:spPr>
          <a:xfrm>
            <a:off x="357718" y="681039"/>
            <a:ext cx="381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7" name="Rectangle 6">
            <a:extLst>
              <a:ext uri="{FF2B5EF4-FFF2-40B4-BE49-F238E27FC236}">
                <a16:creationId xmlns:a16="http://schemas.microsoft.com/office/drawing/2014/main" id="{C4AB30CA-C152-4DA0-9F26-AD9A6A9D8A5E}"/>
              </a:ext>
            </a:extLst>
          </p:cNvPr>
          <p:cNvSpPr/>
          <p:nvPr/>
        </p:nvSpPr>
        <p:spPr>
          <a:xfrm>
            <a:off x="332318"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0" name="Rectangle 9">
            <a:extLst>
              <a:ext uri="{FF2B5EF4-FFF2-40B4-BE49-F238E27FC236}">
                <a16:creationId xmlns:a16="http://schemas.microsoft.com/office/drawing/2014/main" id="{7EA5BF75-5EE0-4B2F-AD48-2D69323063EE}"/>
              </a:ext>
            </a:extLst>
          </p:cNvPr>
          <p:cNvSpPr/>
          <p:nvPr/>
        </p:nvSpPr>
        <p:spPr>
          <a:xfrm>
            <a:off x="296333" y="681039"/>
            <a:ext cx="10584"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1" name="Rectangle 10">
            <a:extLst>
              <a:ext uri="{FF2B5EF4-FFF2-40B4-BE49-F238E27FC236}">
                <a16:creationId xmlns:a16="http://schemas.microsoft.com/office/drawing/2014/main" id="{BC67AF15-5F1A-46FC-829F-64358BAB9B83}"/>
              </a:ext>
            </a:extLst>
          </p:cNvPr>
          <p:cNvSpPr/>
          <p:nvPr/>
        </p:nvSpPr>
        <p:spPr>
          <a:xfrm>
            <a:off x="340785" y="5046664"/>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Rectangle 11">
            <a:extLst>
              <a:ext uri="{FF2B5EF4-FFF2-40B4-BE49-F238E27FC236}">
                <a16:creationId xmlns:a16="http://schemas.microsoft.com/office/drawing/2014/main" id="{AFE1A92C-6A01-4607-9A1C-425548A9E329}"/>
              </a:ext>
            </a:extLst>
          </p:cNvPr>
          <p:cNvSpPr/>
          <p:nvPr/>
        </p:nvSpPr>
        <p:spPr>
          <a:xfrm>
            <a:off x="340785"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3" name="Rectangle 12">
            <a:extLst>
              <a:ext uri="{FF2B5EF4-FFF2-40B4-BE49-F238E27FC236}">
                <a16:creationId xmlns:a16="http://schemas.microsoft.com/office/drawing/2014/main" id="{55E2EDA4-19DC-4DAB-AAF6-BA0CA0FE53A1}"/>
              </a:ext>
            </a:extLst>
          </p:cNvPr>
          <p:cNvSpPr/>
          <p:nvPr/>
        </p:nvSpPr>
        <p:spPr>
          <a:xfrm>
            <a:off x="340785"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4" name="Rectangle 13">
            <a:extLst>
              <a:ext uri="{FF2B5EF4-FFF2-40B4-BE49-F238E27FC236}">
                <a16:creationId xmlns:a16="http://schemas.microsoft.com/office/drawing/2014/main" id="{26570A0D-5D83-446E-9106-EB617F0EFCB1}"/>
              </a:ext>
            </a:extLst>
          </p:cNvPr>
          <p:cNvSpPr/>
          <p:nvPr/>
        </p:nvSpPr>
        <p:spPr>
          <a:xfrm>
            <a:off x="340785"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GB"/>
              <a:t>Click to edit Master title style</a:t>
            </a:r>
            <a:endParaRPr lang="en-US"/>
          </a:p>
        </p:txBody>
      </p:sp>
      <p:sp>
        <p:nvSpPr>
          <p:cNvPr id="9" name="Subtitle 8"/>
          <p:cNvSpPr>
            <a:spLocks noGrp="1"/>
          </p:cNvSpPr>
          <p:nvPr>
            <p:ph type="subTitle" idx="1"/>
          </p:nvPr>
        </p:nvSpPr>
        <p:spPr>
          <a:xfrm>
            <a:off x="1219200" y="2834640"/>
            <a:ext cx="103632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GB"/>
              <a:t>Click to edit Master subtitle style</a:t>
            </a:r>
            <a:endParaRPr lang="en-US"/>
          </a:p>
        </p:txBody>
      </p:sp>
      <p:sp>
        <p:nvSpPr>
          <p:cNvPr id="15" name="Date Placeholder 27">
            <a:extLst>
              <a:ext uri="{FF2B5EF4-FFF2-40B4-BE49-F238E27FC236}">
                <a16:creationId xmlns:a16="http://schemas.microsoft.com/office/drawing/2014/main" id="{D7F55B9C-1F73-457E-B731-C91170438E6D}"/>
              </a:ext>
            </a:extLst>
          </p:cNvPr>
          <p:cNvSpPr>
            <a:spLocks noGrp="1"/>
          </p:cNvSpPr>
          <p:nvPr>
            <p:ph type="dt" sz="half" idx="10"/>
          </p:nvPr>
        </p:nvSpPr>
        <p:spPr/>
        <p:txBody>
          <a:bodyPr/>
          <a:lstStyle>
            <a:lvl1pPr>
              <a:defRPr/>
            </a:lvl1pPr>
            <a:extLst/>
          </a:lstStyle>
          <a:p>
            <a:fld id="{B61BEF0D-F0BB-DE4B-95CE-6DB70DBA9567}" type="datetimeFigureOut">
              <a:rPr lang="en-US" smtClean="0"/>
              <a:pPr/>
              <a:t>2/6/2025</a:t>
            </a:fld>
            <a:endParaRPr lang="en-US" dirty="0"/>
          </a:p>
        </p:txBody>
      </p:sp>
      <p:sp>
        <p:nvSpPr>
          <p:cNvPr id="16" name="Footer Placeholder 16">
            <a:extLst>
              <a:ext uri="{FF2B5EF4-FFF2-40B4-BE49-F238E27FC236}">
                <a16:creationId xmlns:a16="http://schemas.microsoft.com/office/drawing/2014/main" id="{5E974A9E-339C-4B50-9B02-A427D7408103}"/>
              </a:ext>
            </a:extLst>
          </p:cNvPr>
          <p:cNvSpPr>
            <a:spLocks noGrp="1"/>
          </p:cNvSpPr>
          <p:nvPr>
            <p:ph type="ftr" sz="quarter" idx="11"/>
          </p:nvPr>
        </p:nvSpPr>
        <p:spPr/>
        <p:txBody>
          <a:bodyPr/>
          <a:lstStyle>
            <a:lvl1pPr>
              <a:defRPr/>
            </a:lvl1pPr>
            <a:extLst/>
          </a:lstStyle>
          <a:p>
            <a:endParaRPr lang="en-US" dirty="0"/>
          </a:p>
        </p:txBody>
      </p:sp>
      <p:sp>
        <p:nvSpPr>
          <p:cNvPr id="17" name="Slide Number Placeholder 28">
            <a:extLst>
              <a:ext uri="{FF2B5EF4-FFF2-40B4-BE49-F238E27FC236}">
                <a16:creationId xmlns:a16="http://schemas.microsoft.com/office/drawing/2014/main" id="{056ED723-C739-4338-AADC-A4EEA9A8A550}"/>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936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13">
            <a:extLst>
              <a:ext uri="{FF2B5EF4-FFF2-40B4-BE49-F238E27FC236}">
                <a16:creationId xmlns:a16="http://schemas.microsoft.com/office/drawing/2014/main" id="{8CA5E256-059B-48F2-A3D0-1D1FC5B40E98}"/>
              </a:ext>
            </a:extLst>
          </p:cNvPr>
          <p:cNvSpPr>
            <a:spLocks noGrp="1"/>
          </p:cNvSpPr>
          <p:nvPr>
            <p:ph type="dt" sz="half" idx="10"/>
          </p:nvPr>
        </p:nvSpPr>
        <p:spPr/>
        <p:txBody>
          <a:bodyPr/>
          <a:lstStyle>
            <a:lvl1pPr>
              <a:defRPr/>
            </a:lvl1pPr>
          </a:lstStyle>
          <a:p>
            <a:fld id="{B61BEF0D-F0BB-DE4B-95CE-6DB70DBA9567}" type="datetimeFigureOut">
              <a:rPr lang="en-US" smtClean="0"/>
              <a:pPr/>
              <a:t>2/6/2025</a:t>
            </a:fld>
            <a:endParaRPr lang="en-US" dirty="0"/>
          </a:p>
        </p:txBody>
      </p:sp>
      <p:sp>
        <p:nvSpPr>
          <p:cNvPr id="5" name="Footer Placeholder 2">
            <a:extLst>
              <a:ext uri="{FF2B5EF4-FFF2-40B4-BE49-F238E27FC236}">
                <a16:creationId xmlns:a16="http://schemas.microsoft.com/office/drawing/2014/main" id="{53A8E6CF-81EE-4D32-8300-902C864C1790}"/>
              </a:ext>
            </a:extLst>
          </p:cNvPr>
          <p:cNvSpPr>
            <a:spLocks noGrp="1"/>
          </p:cNvSpPr>
          <p:nvPr>
            <p:ph type="ftr" sz="quarter" idx="11"/>
          </p:nvPr>
        </p:nvSpPr>
        <p:spPr/>
        <p:txBody>
          <a:bodyPr/>
          <a:lstStyle>
            <a:lvl1pPr>
              <a:defRPr/>
            </a:lvl1pPr>
          </a:lstStyle>
          <a:p>
            <a:endParaRPr lang="en-US" dirty="0"/>
          </a:p>
        </p:txBody>
      </p:sp>
      <p:sp>
        <p:nvSpPr>
          <p:cNvPr id="6" name="Slide Number Placeholder 22">
            <a:extLst>
              <a:ext uri="{FF2B5EF4-FFF2-40B4-BE49-F238E27FC236}">
                <a16:creationId xmlns:a16="http://schemas.microsoft.com/office/drawing/2014/main" id="{FD3AECD6-5265-4CD8-A250-25FE921ED6B3}"/>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620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lang="en-GB"/>
              <a:t>Click to edit Master title style</a:t>
            </a:r>
            <a:endParaRPr lang="en-US"/>
          </a:p>
        </p:txBody>
      </p:sp>
      <p:sp>
        <p:nvSpPr>
          <p:cNvPr id="3" name="Vertical Text Placeholder 2"/>
          <p:cNvSpPr>
            <a:spLocks noGrp="1"/>
          </p:cNvSpPr>
          <p:nvPr>
            <p:ph type="body" orient="vert" idx="1"/>
          </p:nvPr>
        </p:nvSpPr>
        <p:spPr>
          <a:xfrm>
            <a:off x="812800" y="274640"/>
            <a:ext cx="78232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13">
            <a:extLst>
              <a:ext uri="{FF2B5EF4-FFF2-40B4-BE49-F238E27FC236}">
                <a16:creationId xmlns:a16="http://schemas.microsoft.com/office/drawing/2014/main" id="{E96B630F-4DD1-45F5-9FF5-648EE1A162E4}"/>
              </a:ext>
            </a:extLst>
          </p:cNvPr>
          <p:cNvSpPr>
            <a:spLocks noGrp="1"/>
          </p:cNvSpPr>
          <p:nvPr>
            <p:ph type="dt" sz="half" idx="10"/>
          </p:nvPr>
        </p:nvSpPr>
        <p:spPr/>
        <p:txBody>
          <a:bodyPr/>
          <a:lstStyle>
            <a:lvl1pPr>
              <a:defRPr/>
            </a:lvl1pPr>
          </a:lstStyle>
          <a:p>
            <a:fld id="{B61BEF0D-F0BB-DE4B-95CE-6DB70DBA9567}" type="datetimeFigureOut">
              <a:rPr lang="en-US" smtClean="0"/>
              <a:pPr/>
              <a:t>2/6/2025</a:t>
            </a:fld>
            <a:endParaRPr lang="en-US" dirty="0"/>
          </a:p>
        </p:txBody>
      </p:sp>
      <p:sp>
        <p:nvSpPr>
          <p:cNvPr id="5" name="Footer Placeholder 2">
            <a:extLst>
              <a:ext uri="{FF2B5EF4-FFF2-40B4-BE49-F238E27FC236}">
                <a16:creationId xmlns:a16="http://schemas.microsoft.com/office/drawing/2014/main" id="{CBA9E48C-594A-4030-A9A1-AB9CAD279955}"/>
              </a:ext>
            </a:extLst>
          </p:cNvPr>
          <p:cNvSpPr>
            <a:spLocks noGrp="1"/>
          </p:cNvSpPr>
          <p:nvPr>
            <p:ph type="ftr" sz="quarter" idx="11"/>
          </p:nvPr>
        </p:nvSpPr>
        <p:spPr/>
        <p:txBody>
          <a:bodyPr/>
          <a:lstStyle>
            <a:lvl1pPr>
              <a:defRPr/>
            </a:lvl1pPr>
          </a:lstStyle>
          <a:p>
            <a:endParaRPr lang="en-US" dirty="0"/>
          </a:p>
        </p:txBody>
      </p:sp>
      <p:sp>
        <p:nvSpPr>
          <p:cNvPr id="6" name="Slide Number Placeholder 22">
            <a:extLst>
              <a:ext uri="{FF2B5EF4-FFF2-40B4-BE49-F238E27FC236}">
                <a16:creationId xmlns:a16="http://schemas.microsoft.com/office/drawing/2014/main" id="{D6C0FF2D-89E6-45BE-8501-31006FC4C5EE}"/>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531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6939" y="345440"/>
            <a:ext cx="10358120" cy="695960"/>
          </a:xfrm>
          <a:prstGeom prst="rect">
            <a:avLst/>
          </a:prstGeom>
        </p:spPr>
        <p:txBody>
          <a:bodyPr wrap="square" lIns="0" tIns="0" rIns="0" bIns="0">
            <a:spAutoFit/>
          </a:bodyPr>
          <a:lstStyle>
            <a:lvl1pPr>
              <a:defRPr b="0" i="0">
                <a:solidFill>
                  <a:schemeClr val="tx1"/>
                </a:solidFill>
              </a:defRPr>
            </a:lvl1pPr>
          </a:lstStyle>
          <a:p>
            <a:r>
              <a:rPr lang="en-GB"/>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r>
              <a:rPr lang="en-GB"/>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61BEF0D-F0BB-DE4B-95CE-6DB70DBA9567}" type="datetimeFigureOut">
              <a:rPr lang="en-US" smtClean="0"/>
              <a:pPr/>
              <a:t>2/6/2025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35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13">
            <a:extLst>
              <a:ext uri="{FF2B5EF4-FFF2-40B4-BE49-F238E27FC236}">
                <a16:creationId xmlns:a16="http://schemas.microsoft.com/office/drawing/2014/main" id="{E6331C19-B0EB-4004-88D5-97666403AE39}"/>
              </a:ext>
            </a:extLst>
          </p:cNvPr>
          <p:cNvSpPr>
            <a:spLocks noGrp="1"/>
          </p:cNvSpPr>
          <p:nvPr>
            <p:ph type="dt" sz="half" idx="10"/>
          </p:nvPr>
        </p:nvSpPr>
        <p:spPr/>
        <p:txBody>
          <a:bodyPr/>
          <a:lstStyle>
            <a:lvl1pPr>
              <a:defRPr/>
            </a:lvl1pPr>
          </a:lstStyle>
          <a:p>
            <a:fld id="{B61BEF0D-F0BB-DE4B-95CE-6DB70DBA9567}" type="datetimeFigureOut">
              <a:rPr lang="en-US" smtClean="0"/>
              <a:pPr/>
              <a:t>2/6/2025</a:t>
            </a:fld>
            <a:endParaRPr lang="en-US" dirty="0"/>
          </a:p>
        </p:txBody>
      </p:sp>
      <p:sp>
        <p:nvSpPr>
          <p:cNvPr id="5" name="Footer Placeholder 2">
            <a:extLst>
              <a:ext uri="{FF2B5EF4-FFF2-40B4-BE49-F238E27FC236}">
                <a16:creationId xmlns:a16="http://schemas.microsoft.com/office/drawing/2014/main" id="{EE4115FE-BF8B-406C-BC01-D772BE4FA8EC}"/>
              </a:ext>
            </a:extLst>
          </p:cNvPr>
          <p:cNvSpPr>
            <a:spLocks noGrp="1"/>
          </p:cNvSpPr>
          <p:nvPr>
            <p:ph type="ftr" sz="quarter" idx="11"/>
          </p:nvPr>
        </p:nvSpPr>
        <p:spPr/>
        <p:txBody>
          <a:bodyPr/>
          <a:lstStyle>
            <a:lvl1pPr>
              <a:defRPr/>
            </a:lvl1pPr>
          </a:lstStyle>
          <a:p>
            <a:endParaRPr lang="en-US" dirty="0"/>
          </a:p>
        </p:txBody>
      </p:sp>
      <p:sp>
        <p:nvSpPr>
          <p:cNvPr id="6" name="Slide Number Placeholder 22">
            <a:extLst>
              <a:ext uri="{FF2B5EF4-FFF2-40B4-BE49-F238E27FC236}">
                <a16:creationId xmlns:a16="http://schemas.microsoft.com/office/drawing/2014/main" id="{B41C07E5-D410-4C4A-90CC-33AAC8D28F75}"/>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04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id="{ECFA753D-1022-45AC-9D65-81CA71AC1902}"/>
              </a:ext>
            </a:extLst>
          </p:cNvPr>
          <p:cNvSpPr>
            <a:spLocks/>
          </p:cNvSpPr>
          <p:nvPr/>
        </p:nvSpPr>
        <p:spPr bwMode="auto">
          <a:xfrm>
            <a:off x="6438901" y="1073150"/>
            <a:ext cx="5761567"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5" name="Freeform 18">
            <a:extLst>
              <a:ext uri="{FF2B5EF4-FFF2-40B4-BE49-F238E27FC236}">
                <a16:creationId xmlns:a16="http://schemas.microsoft.com/office/drawing/2014/main" id="{24411216-6B3A-455C-92FB-6EA2DAC68A09}"/>
              </a:ext>
            </a:extLst>
          </p:cNvPr>
          <p:cNvSpPr>
            <a:spLocks/>
          </p:cNvSpPr>
          <p:nvPr/>
        </p:nvSpPr>
        <p:spPr bwMode="auto">
          <a:xfrm>
            <a:off x="499533" y="1"/>
            <a:ext cx="7351184"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6" name="Freeform 19">
            <a:extLst>
              <a:ext uri="{FF2B5EF4-FFF2-40B4-BE49-F238E27FC236}">
                <a16:creationId xmlns:a16="http://schemas.microsoft.com/office/drawing/2014/main" id="{3B6683A8-DC98-4326-B962-C84C1674CB01}"/>
              </a:ext>
            </a:extLst>
          </p:cNvPr>
          <p:cNvSpPr>
            <a:spLocks/>
          </p:cNvSpPr>
          <p:nvPr/>
        </p:nvSpPr>
        <p:spPr bwMode="auto">
          <a:xfrm rot="5236414">
            <a:off x="6634692" y="1285346"/>
            <a:ext cx="4114800" cy="1585384"/>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7" name="Freeform 20">
            <a:extLst>
              <a:ext uri="{FF2B5EF4-FFF2-40B4-BE49-F238E27FC236}">
                <a16:creationId xmlns:a16="http://schemas.microsoft.com/office/drawing/2014/main" id="{8F351D64-6D03-4CDC-92A0-0A057418F8ED}"/>
              </a:ext>
            </a:extLst>
          </p:cNvPr>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8" name="Freeform 23">
            <a:extLst>
              <a:ext uri="{FF2B5EF4-FFF2-40B4-BE49-F238E27FC236}">
                <a16:creationId xmlns:a16="http://schemas.microsoft.com/office/drawing/2014/main" id="{F5F79AE9-97DB-4D14-8523-6A039FFC1408}"/>
              </a:ext>
            </a:extLst>
          </p:cNvPr>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9" name="Freeform 24">
            <a:extLst>
              <a:ext uri="{FF2B5EF4-FFF2-40B4-BE49-F238E27FC236}">
                <a16:creationId xmlns:a16="http://schemas.microsoft.com/office/drawing/2014/main" id="{BCDE5FF3-E070-41CF-8E2F-E7A7838B0973}"/>
              </a:ext>
            </a:extLst>
          </p:cNvPr>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0" name="Freeform 25">
            <a:extLst>
              <a:ext uri="{FF2B5EF4-FFF2-40B4-BE49-F238E27FC236}">
                <a16:creationId xmlns:a16="http://schemas.microsoft.com/office/drawing/2014/main" id="{D1240969-3E04-4995-8EA3-709C27006977}"/>
              </a:ext>
            </a:extLst>
          </p:cNvPr>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1" name="Freeform 26">
            <a:extLst>
              <a:ext uri="{FF2B5EF4-FFF2-40B4-BE49-F238E27FC236}">
                <a16:creationId xmlns:a16="http://schemas.microsoft.com/office/drawing/2014/main" id="{41BEE168-3319-4090-BE74-8345CF2B2AE7}"/>
              </a:ext>
            </a:extLst>
          </p:cNvPr>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2" name="Freeform 27">
            <a:extLst>
              <a:ext uri="{FF2B5EF4-FFF2-40B4-BE49-F238E27FC236}">
                <a16:creationId xmlns:a16="http://schemas.microsoft.com/office/drawing/2014/main" id="{70AF00E9-B45D-4560-9128-6242713570AB}"/>
              </a:ext>
            </a:extLst>
          </p:cNvPr>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3" name="Freeform 28">
            <a:extLst>
              <a:ext uri="{FF2B5EF4-FFF2-40B4-BE49-F238E27FC236}">
                <a16:creationId xmlns:a16="http://schemas.microsoft.com/office/drawing/2014/main" id="{8902C340-D9D0-4628-9967-E35C0C318234}"/>
              </a:ext>
            </a:extLst>
          </p:cNvPr>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4" name="Freeform 29">
            <a:extLst>
              <a:ext uri="{FF2B5EF4-FFF2-40B4-BE49-F238E27FC236}">
                <a16:creationId xmlns:a16="http://schemas.microsoft.com/office/drawing/2014/main" id="{565B8EE0-24AF-4ADD-A378-FC902F0016B6}"/>
              </a:ext>
            </a:extLst>
          </p:cNvPr>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5" name="Freeform 30">
            <a:extLst>
              <a:ext uri="{FF2B5EF4-FFF2-40B4-BE49-F238E27FC236}">
                <a16:creationId xmlns:a16="http://schemas.microsoft.com/office/drawing/2014/main" id="{8999B3DA-5E99-4F3B-85AC-48E192377545}"/>
              </a:ext>
            </a:extLst>
          </p:cNvPr>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6" name="Freeform 31">
            <a:extLst>
              <a:ext uri="{FF2B5EF4-FFF2-40B4-BE49-F238E27FC236}">
                <a16:creationId xmlns:a16="http://schemas.microsoft.com/office/drawing/2014/main" id="{F59D0077-AF7A-4D4D-B12B-D2EF9A6C3B98}"/>
              </a:ext>
            </a:extLst>
          </p:cNvPr>
          <p:cNvSpPr>
            <a:spLocks/>
          </p:cNvSpPr>
          <p:nvPr/>
        </p:nvSpPr>
        <p:spPr bwMode="auto">
          <a:xfrm>
            <a:off x="488951"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7" name="Freeform 32">
            <a:extLst>
              <a:ext uri="{FF2B5EF4-FFF2-40B4-BE49-F238E27FC236}">
                <a16:creationId xmlns:a16="http://schemas.microsoft.com/office/drawing/2014/main" id="{C3886E0B-24B3-4CC9-8334-3E2D7863D99D}"/>
              </a:ext>
            </a:extLst>
          </p:cNvPr>
          <p:cNvSpPr>
            <a:spLocks/>
          </p:cNvSpPr>
          <p:nvPr/>
        </p:nvSpPr>
        <p:spPr bwMode="auto">
          <a:xfrm>
            <a:off x="488951"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8" name="Freeform 33">
            <a:extLst>
              <a:ext uri="{FF2B5EF4-FFF2-40B4-BE49-F238E27FC236}">
                <a16:creationId xmlns:a16="http://schemas.microsoft.com/office/drawing/2014/main" id="{8BAD4F2F-B4E8-4825-93CB-21475852CE70}"/>
              </a:ext>
            </a:extLst>
          </p:cNvPr>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sz="1800"/>
          </a:p>
        </p:txBody>
      </p:sp>
      <p:sp>
        <p:nvSpPr>
          <p:cNvPr id="19" name="Rectangle 18">
            <a:extLst>
              <a:ext uri="{FF2B5EF4-FFF2-40B4-BE49-F238E27FC236}">
                <a16:creationId xmlns:a16="http://schemas.microsoft.com/office/drawing/2014/main" id="{AC8EABC7-6A2A-409F-8412-F4EB83884576}"/>
              </a:ext>
            </a:extLst>
          </p:cNvPr>
          <p:cNvSpPr/>
          <p:nvPr/>
        </p:nvSpPr>
        <p:spPr>
          <a:xfrm>
            <a:off x="484718" y="401638"/>
            <a:ext cx="11338983"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0" name="Rectangle 19">
            <a:extLst>
              <a:ext uri="{FF2B5EF4-FFF2-40B4-BE49-F238E27FC236}">
                <a16:creationId xmlns:a16="http://schemas.microsoft.com/office/drawing/2014/main" id="{A21E63DB-6255-492E-9970-EA3831B0A4E6}"/>
              </a:ext>
            </a:extLst>
          </p:cNvPr>
          <p:cNvSpPr/>
          <p:nvPr/>
        </p:nvSpPr>
        <p:spPr>
          <a:xfrm flipH="1">
            <a:off x="495300" y="681039"/>
            <a:ext cx="35984"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1" name="Rectangle 20">
            <a:extLst>
              <a:ext uri="{FF2B5EF4-FFF2-40B4-BE49-F238E27FC236}">
                <a16:creationId xmlns:a16="http://schemas.microsoft.com/office/drawing/2014/main" id="{68F37708-7360-45F7-8A9D-4918DFB0F764}"/>
              </a:ext>
            </a:extLst>
          </p:cNvPr>
          <p:cNvSpPr/>
          <p:nvPr/>
        </p:nvSpPr>
        <p:spPr>
          <a:xfrm flipH="1">
            <a:off x="548218" y="681039"/>
            <a:ext cx="359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2" name="Rectangle 21">
            <a:extLst>
              <a:ext uri="{FF2B5EF4-FFF2-40B4-BE49-F238E27FC236}">
                <a16:creationId xmlns:a16="http://schemas.microsoft.com/office/drawing/2014/main" id="{84330CD1-6472-4633-9343-AAC6D0E0A00C}"/>
              </a:ext>
            </a:extLst>
          </p:cNvPr>
          <p:cNvSpPr/>
          <p:nvPr/>
        </p:nvSpPr>
        <p:spPr>
          <a:xfrm flipH="1">
            <a:off x="596901"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3" name="Rectangle 22">
            <a:extLst>
              <a:ext uri="{FF2B5EF4-FFF2-40B4-BE49-F238E27FC236}">
                <a16:creationId xmlns:a16="http://schemas.microsoft.com/office/drawing/2014/main" id="{2756FB4E-31D8-4E36-B7E4-9A9ADCB11704}"/>
              </a:ext>
            </a:extLst>
          </p:cNvPr>
          <p:cNvSpPr/>
          <p:nvPr/>
        </p:nvSpPr>
        <p:spPr>
          <a:xfrm flipH="1">
            <a:off x="635001" y="681039"/>
            <a:ext cx="12700"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4" name="Rectangle 23">
            <a:extLst>
              <a:ext uri="{FF2B5EF4-FFF2-40B4-BE49-F238E27FC236}">
                <a16:creationId xmlns:a16="http://schemas.microsoft.com/office/drawing/2014/main" id="{4F769EB7-33EE-42C5-9CE8-AA5551BCECBE}"/>
              </a:ext>
            </a:extLst>
          </p:cNvPr>
          <p:cNvSpPr/>
          <p:nvPr/>
        </p:nvSpPr>
        <p:spPr>
          <a:xfrm>
            <a:off x="666751" y="681039"/>
            <a:ext cx="48683"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 name="Text Placeholder 2"/>
          <p:cNvSpPr>
            <a:spLocks noGrp="1"/>
          </p:cNvSpPr>
          <p:nvPr>
            <p:ph type="body" idx="1"/>
          </p:nvPr>
        </p:nvSpPr>
        <p:spPr>
          <a:xfrm>
            <a:off x="942536" y="1351672"/>
            <a:ext cx="7624064"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GB"/>
              <a:t>Click to edit Master text styles</a:t>
            </a: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lang="en-GB"/>
              <a:t>Click to edit Master title style</a:t>
            </a:r>
            <a:endParaRPr lang="en-US"/>
          </a:p>
        </p:txBody>
      </p:sp>
      <p:sp>
        <p:nvSpPr>
          <p:cNvPr id="25" name="Date Placeholder 3">
            <a:extLst>
              <a:ext uri="{FF2B5EF4-FFF2-40B4-BE49-F238E27FC236}">
                <a16:creationId xmlns:a16="http://schemas.microsoft.com/office/drawing/2014/main" id="{C31FB997-1967-4931-AEF8-6B7C691C6F5F}"/>
              </a:ext>
            </a:extLst>
          </p:cNvPr>
          <p:cNvSpPr>
            <a:spLocks noGrp="1"/>
          </p:cNvSpPr>
          <p:nvPr>
            <p:ph type="dt" sz="half" idx="10"/>
          </p:nvPr>
        </p:nvSpPr>
        <p:spPr/>
        <p:txBody>
          <a:bodyPr/>
          <a:lstStyle>
            <a:lvl1pPr>
              <a:defRPr/>
            </a:lvl1pPr>
            <a:extLst/>
          </a:lstStyle>
          <a:p>
            <a:fld id="{B61BEF0D-F0BB-DE4B-95CE-6DB70DBA9567}" type="datetimeFigureOut">
              <a:rPr lang="en-US" smtClean="0"/>
              <a:pPr/>
              <a:t>2/6/2025</a:t>
            </a:fld>
            <a:endParaRPr lang="en-US" dirty="0"/>
          </a:p>
        </p:txBody>
      </p:sp>
      <p:sp>
        <p:nvSpPr>
          <p:cNvPr id="26" name="Footer Placeholder 4">
            <a:extLst>
              <a:ext uri="{FF2B5EF4-FFF2-40B4-BE49-F238E27FC236}">
                <a16:creationId xmlns:a16="http://schemas.microsoft.com/office/drawing/2014/main" id="{4B081DB6-F374-4238-90BD-CBF7C07F8222}"/>
              </a:ext>
            </a:extLst>
          </p:cNvPr>
          <p:cNvSpPr>
            <a:spLocks noGrp="1"/>
          </p:cNvSpPr>
          <p:nvPr>
            <p:ph type="ftr" sz="quarter" idx="11"/>
          </p:nvPr>
        </p:nvSpPr>
        <p:spPr/>
        <p:txBody>
          <a:bodyPr/>
          <a:lstStyle>
            <a:lvl1pPr>
              <a:defRPr/>
            </a:lvl1pPr>
            <a:extLst/>
          </a:lstStyle>
          <a:p>
            <a:endParaRPr lang="en-US" dirty="0"/>
          </a:p>
        </p:txBody>
      </p:sp>
      <p:sp>
        <p:nvSpPr>
          <p:cNvPr id="27" name="Slide Number Placeholder 5">
            <a:extLst>
              <a:ext uri="{FF2B5EF4-FFF2-40B4-BE49-F238E27FC236}">
                <a16:creationId xmlns:a16="http://schemas.microsoft.com/office/drawing/2014/main" id="{68E58493-8CE4-4B64-B348-E0CC553E6CB0}"/>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852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lang="en-GB"/>
              <a:t>Click to edit Master title style</a:t>
            </a:r>
            <a:endParaRPr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7E2EDED-92DF-4659-9B80-4DFF48C4D7D9}"/>
              </a:ext>
            </a:extLst>
          </p:cNvPr>
          <p:cNvSpPr>
            <a:spLocks noGrp="1"/>
          </p:cNvSpPr>
          <p:nvPr>
            <p:ph type="dt" sz="half" idx="10"/>
          </p:nvPr>
        </p:nvSpPr>
        <p:spPr/>
        <p:txBody>
          <a:bodyPr/>
          <a:lstStyle>
            <a:lvl1pPr>
              <a:defRPr/>
            </a:lvl1pPr>
            <a:extLst/>
          </a:lstStyle>
          <a:p>
            <a:fld id="{B61BEF0D-F0BB-DE4B-95CE-6DB70DBA9567}" type="datetimeFigureOut">
              <a:rPr lang="en-US" smtClean="0"/>
              <a:pPr/>
              <a:t>2/6/2025</a:t>
            </a:fld>
            <a:endParaRPr lang="en-US" dirty="0"/>
          </a:p>
        </p:txBody>
      </p:sp>
      <p:sp>
        <p:nvSpPr>
          <p:cNvPr id="6" name="Footer Placeholder 5">
            <a:extLst>
              <a:ext uri="{FF2B5EF4-FFF2-40B4-BE49-F238E27FC236}">
                <a16:creationId xmlns:a16="http://schemas.microsoft.com/office/drawing/2014/main" id="{E4DAC25A-0CA5-4971-8C3C-6ED471E51C34}"/>
              </a:ext>
            </a:extLst>
          </p:cNvPr>
          <p:cNvSpPr>
            <a:spLocks noGrp="1"/>
          </p:cNvSpPr>
          <p:nvPr>
            <p:ph type="ftr" sz="quarter" idx="11"/>
          </p:nvPr>
        </p:nvSpPr>
        <p:spPr/>
        <p:txBody>
          <a:bodyPr/>
          <a:lstStyle>
            <a:lvl1pPr>
              <a:defRPr/>
            </a:lvl1pPr>
            <a:extLst/>
          </a:lstStyle>
          <a:p>
            <a:endParaRPr lang="en-US" dirty="0"/>
          </a:p>
        </p:txBody>
      </p:sp>
      <p:sp>
        <p:nvSpPr>
          <p:cNvPr id="7" name="Slide Number Placeholder 6">
            <a:extLst>
              <a:ext uri="{FF2B5EF4-FFF2-40B4-BE49-F238E27FC236}">
                <a16:creationId xmlns:a16="http://schemas.microsoft.com/office/drawing/2014/main" id="{A0DDB9B6-EBB1-49D4-9538-877095FC5344}"/>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06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06A020-B336-46F0-835D-C2840EA95270}"/>
              </a:ext>
            </a:extLst>
          </p:cNvPr>
          <p:cNvSpPr/>
          <p:nvPr/>
        </p:nvSpPr>
        <p:spPr>
          <a:xfrm>
            <a:off x="1" y="401638"/>
            <a:ext cx="11823700"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Rectangle 7">
            <a:extLst>
              <a:ext uri="{FF2B5EF4-FFF2-40B4-BE49-F238E27FC236}">
                <a16:creationId xmlns:a16="http://schemas.microsoft.com/office/drawing/2014/main" id="{7CC0C78A-1F5B-418F-87E8-5F6DF04679C9}"/>
              </a:ext>
            </a:extLst>
          </p:cNvPr>
          <p:cNvSpPr/>
          <p:nvPr/>
        </p:nvSpPr>
        <p:spPr>
          <a:xfrm>
            <a:off x="116418" y="681039"/>
            <a:ext cx="6138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9" name="Rectangle 8">
            <a:extLst>
              <a:ext uri="{FF2B5EF4-FFF2-40B4-BE49-F238E27FC236}">
                <a16:creationId xmlns:a16="http://schemas.microsoft.com/office/drawing/2014/main" id="{A5A32046-CBE6-4D75-B26D-FE777183B2CC}"/>
              </a:ext>
            </a:extLst>
          </p:cNvPr>
          <p:cNvSpPr/>
          <p:nvPr/>
        </p:nvSpPr>
        <p:spPr>
          <a:xfrm>
            <a:off x="63500" y="681039"/>
            <a:ext cx="35984"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0" name="Rectangle 9">
            <a:extLst>
              <a:ext uri="{FF2B5EF4-FFF2-40B4-BE49-F238E27FC236}">
                <a16:creationId xmlns:a16="http://schemas.microsoft.com/office/drawing/2014/main" id="{8EF744D8-FB1F-44A0-A4FE-DC311E3CFF04}"/>
              </a:ext>
            </a:extLst>
          </p:cNvPr>
          <p:cNvSpPr/>
          <p:nvPr/>
        </p:nvSpPr>
        <p:spPr>
          <a:xfrm>
            <a:off x="38101"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1" name="Rectangle 10">
            <a:extLst>
              <a:ext uri="{FF2B5EF4-FFF2-40B4-BE49-F238E27FC236}">
                <a16:creationId xmlns:a16="http://schemas.microsoft.com/office/drawing/2014/main" id="{25E08E7A-BEDE-4CE2-BFCF-1143B82F3DC6}"/>
              </a:ext>
            </a:extLst>
          </p:cNvPr>
          <p:cNvSpPr/>
          <p:nvPr/>
        </p:nvSpPr>
        <p:spPr>
          <a:xfrm>
            <a:off x="1"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2" name="Rectangle 11">
            <a:extLst>
              <a:ext uri="{FF2B5EF4-FFF2-40B4-BE49-F238E27FC236}">
                <a16:creationId xmlns:a16="http://schemas.microsoft.com/office/drawing/2014/main" id="{12E57A61-8499-4329-888B-BF8800050F6E}"/>
              </a:ext>
            </a:extLst>
          </p:cNvPr>
          <p:cNvSpPr/>
          <p:nvPr/>
        </p:nvSpPr>
        <p:spPr>
          <a:xfrm flipH="1">
            <a:off x="198967" y="681039"/>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3" name="Rectangle 12">
            <a:extLst>
              <a:ext uri="{FF2B5EF4-FFF2-40B4-BE49-F238E27FC236}">
                <a16:creationId xmlns:a16="http://schemas.microsoft.com/office/drawing/2014/main" id="{508B0D65-F96E-4389-83AF-86803387603E}"/>
              </a:ext>
            </a:extLst>
          </p:cNvPr>
          <p:cNvSpPr/>
          <p:nvPr/>
        </p:nvSpPr>
        <p:spPr>
          <a:xfrm flipH="1">
            <a:off x="251885" y="681039"/>
            <a:ext cx="381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4" name="Rectangle 13">
            <a:extLst>
              <a:ext uri="{FF2B5EF4-FFF2-40B4-BE49-F238E27FC236}">
                <a16:creationId xmlns:a16="http://schemas.microsoft.com/office/drawing/2014/main" id="{5FC5F736-75DB-4A6F-B735-3B104E10962E}"/>
              </a:ext>
            </a:extLst>
          </p:cNvPr>
          <p:cNvSpPr/>
          <p:nvPr/>
        </p:nvSpPr>
        <p:spPr>
          <a:xfrm flipH="1">
            <a:off x="302685" y="681039"/>
            <a:ext cx="12700"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5" name="Rectangle 14">
            <a:extLst>
              <a:ext uri="{FF2B5EF4-FFF2-40B4-BE49-F238E27FC236}">
                <a16:creationId xmlns:a16="http://schemas.microsoft.com/office/drawing/2014/main" id="{5D062C42-BEAE-42C6-A7D2-AF6DBF6E6209}"/>
              </a:ext>
            </a:extLst>
          </p:cNvPr>
          <p:cNvSpPr/>
          <p:nvPr/>
        </p:nvSpPr>
        <p:spPr>
          <a:xfrm flipH="1">
            <a:off x="340785" y="681039"/>
            <a:ext cx="1058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6" name="Rectangle 15">
            <a:extLst>
              <a:ext uri="{FF2B5EF4-FFF2-40B4-BE49-F238E27FC236}">
                <a16:creationId xmlns:a16="http://schemas.microsoft.com/office/drawing/2014/main" id="{BABF598A-FA05-46B5-87CA-B9FA84CFE77A}"/>
              </a:ext>
            </a:extLst>
          </p:cNvPr>
          <p:cNvSpPr/>
          <p:nvPr/>
        </p:nvSpPr>
        <p:spPr>
          <a:xfrm>
            <a:off x="372534" y="681039"/>
            <a:ext cx="48684"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 name="Title 1"/>
          <p:cNvSpPr>
            <a:spLocks noGrp="1"/>
          </p:cNvSpPr>
          <p:nvPr>
            <p:ph type="title"/>
          </p:nvPr>
        </p:nvSpPr>
        <p:spPr>
          <a:xfrm>
            <a:off x="673099" y="512064"/>
            <a:ext cx="10363200" cy="914400"/>
          </a:xfrm>
        </p:spPr>
        <p:txBody>
          <a:bodyPr/>
          <a:lstStyle>
            <a:lvl1pPr>
              <a:defRPr sz="4000"/>
            </a:lvl1pPr>
            <a:extLst/>
          </a:lstStyle>
          <a:p>
            <a:r>
              <a:rPr lang="en-GB"/>
              <a:t>Click to edit Master title style</a:t>
            </a:r>
            <a:endParaRPr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GB"/>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GB"/>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Date Placeholder 6">
            <a:extLst>
              <a:ext uri="{FF2B5EF4-FFF2-40B4-BE49-F238E27FC236}">
                <a16:creationId xmlns:a16="http://schemas.microsoft.com/office/drawing/2014/main" id="{EABAD6D1-7640-4321-B451-7100E05BDBA7}"/>
              </a:ext>
            </a:extLst>
          </p:cNvPr>
          <p:cNvSpPr>
            <a:spLocks noGrp="1"/>
          </p:cNvSpPr>
          <p:nvPr>
            <p:ph type="dt" sz="half" idx="10"/>
          </p:nvPr>
        </p:nvSpPr>
        <p:spPr/>
        <p:txBody>
          <a:bodyPr/>
          <a:lstStyle>
            <a:lvl1pPr>
              <a:defRPr/>
            </a:lvl1pPr>
            <a:extLst/>
          </a:lstStyle>
          <a:p>
            <a:fld id="{B61BEF0D-F0BB-DE4B-95CE-6DB70DBA9567}" type="datetimeFigureOut">
              <a:rPr lang="en-US" smtClean="0"/>
              <a:pPr/>
              <a:t>2/6/2025</a:t>
            </a:fld>
            <a:endParaRPr lang="en-US" dirty="0"/>
          </a:p>
        </p:txBody>
      </p:sp>
      <p:sp>
        <p:nvSpPr>
          <p:cNvPr id="18" name="Footer Placeholder 7">
            <a:extLst>
              <a:ext uri="{FF2B5EF4-FFF2-40B4-BE49-F238E27FC236}">
                <a16:creationId xmlns:a16="http://schemas.microsoft.com/office/drawing/2014/main" id="{49E5E816-95D4-4669-99F6-CE4C2D560323}"/>
              </a:ext>
            </a:extLst>
          </p:cNvPr>
          <p:cNvSpPr>
            <a:spLocks noGrp="1"/>
          </p:cNvSpPr>
          <p:nvPr>
            <p:ph type="ftr" sz="quarter" idx="11"/>
          </p:nvPr>
        </p:nvSpPr>
        <p:spPr/>
        <p:txBody>
          <a:bodyPr/>
          <a:lstStyle>
            <a:lvl1pPr>
              <a:defRPr/>
            </a:lvl1pPr>
            <a:extLst/>
          </a:lstStyle>
          <a:p>
            <a:endParaRPr lang="en-US" dirty="0"/>
          </a:p>
        </p:txBody>
      </p:sp>
      <p:sp>
        <p:nvSpPr>
          <p:cNvPr id="19" name="Slide Number Placeholder 8">
            <a:extLst>
              <a:ext uri="{FF2B5EF4-FFF2-40B4-BE49-F238E27FC236}">
                <a16:creationId xmlns:a16="http://schemas.microsoft.com/office/drawing/2014/main" id="{11D0A59F-4DCD-49D3-A295-3913839614E3}"/>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15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GB"/>
              <a:t>Click to edit Master title style</a:t>
            </a:r>
            <a:endParaRPr lang="en-US"/>
          </a:p>
        </p:txBody>
      </p:sp>
      <p:sp>
        <p:nvSpPr>
          <p:cNvPr id="3" name="Date Placeholder 13">
            <a:extLst>
              <a:ext uri="{FF2B5EF4-FFF2-40B4-BE49-F238E27FC236}">
                <a16:creationId xmlns:a16="http://schemas.microsoft.com/office/drawing/2014/main" id="{CBC2FDD0-43FB-4497-828A-5EB711663C14}"/>
              </a:ext>
            </a:extLst>
          </p:cNvPr>
          <p:cNvSpPr>
            <a:spLocks noGrp="1"/>
          </p:cNvSpPr>
          <p:nvPr>
            <p:ph type="dt" sz="half" idx="10"/>
          </p:nvPr>
        </p:nvSpPr>
        <p:spPr/>
        <p:txBody>
          <a:bodyPr/>
          <a:lstStyle>
            <a:lvl1pPr>
              <a:defRPr/>
            </a:lvl1pPr>
          </a:lstStyle>
          <a:p>
            <a:fld id="{B61BEF0D-F0BB-DE4B-95CE-6DB70DBA9567}" type="datetimeFigureOut">
              <a:rPr lang="en-US" smtClean="0"/>
              <a:pPr/>
              <a:t>2/6/2025</a:t>
            </a:fld>
            <a:endParaRPr lang="en-US" dirty="0"/>
          </a:p>
        </p:txBody>
      </p:sp>
      <p:sp>
        <p:nvSpPr>
          <p:cNvPr id="4" name="Footer Placeholder 2">
            <a:extLst>
              <a:ext uri="{FF2B5EF4-FFF2-40B4-BE49-F238E27FC236}">
                <a16:creationId xmlns:a16="http://schemas.microsoft.com/office/drawing/2014/main" id="{BD653786-AB43-4332-9107-BCA9EA7BD4C4}"/>
              </a:ext>
            </a:extLst>
          </p:cNvPr>
          <p:cNvSpPr>
            <a:spLocks noGrp="1"/>
          </p:cNvSpPr>
          <p:nvPr>
            <p:ph type="ftr" sz="quarter" idx="11"/>
          </p:nvPr>
        </p:nvSpPr>
        <p:spPr/>
        <p:txBody>
          <a:bodyPr/>
          <a:lstStyle>
            <a:lvl1pPr>
              <a:defRPr/>
            </a:lvl1pPr>
          </a:lstStyle>
          <a:p>
            <a:endParaRPr lang="en-US" dirty="0"/>
          </a:p>
        </p:txBody>
      </p:sp>
      <p:sp>
        <p:nvSpPr>
          <p:cNvPr id="5" name="Slide Number Placeholder 22">
            <a:extLst>
              <a:ext uri="{FF2B5EF4-FFF2-40B4-BE49-F238E27FC236}">
                <a16:creationId xmlns:a16="http://schemas.microsoft.com/office/drawing/2014/main" id="{A791D734-3DF2-4818-9BE4-397F8FD83DA3}"/>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65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20ABA-0A35-4A9C-88FD-BC4B9E7BE898}"/>
              </a:ext>
            </a:extLst>
          </p:cNvPr>
          <p:cNvSpPr>
            <a:spLocks noGrp="1"/>
          </p:cNvSpPr>
          <p:nvPr>
            <p:ph type="dt" sz="half" idx="10"/>
          </p:nvPr>
        </p:nvSpPr>
        <p:spPr/>
        <p:txBody>
          <a:bodyPr/>
          <a:lstStyle>
            <a:lvl1pPr>
              <a:defRPr/>
            </a:lvl1pPr>
            <a:extLst/>
          </a:lstStyle>
          <a:p>
            <a:fld id="{B61BEF0D-F0BB-DE4B-95CE-6DB70DBA9567}" type="datetimeFigureOut">
              <a:rPr lang="en-US" smtClean="0"/>
              <a:pPr/>
              <a:t>2/6/2025</a:t>
            </a:fld>
            <a:endParaRPr lang="en-US" dirty="0"/>
          </a:p>
        </p:txBody>
      </p:sp>
      <p:sp>
        <p:nvSpPr>
          <p:cNvPr id="3" name="Footer Placeholder 2">
            <a:extLst>
              <a:ext uri="{FF2B5EF4-FFF2-40B4-BE49-F238E27FC236}">
                <a16:creationId xmlns:a16="http://schemas.microsoft.com/office/drawing/2014/main" id="{52AD56ED-5AED-40F0-9BDA-230487B339EF}"/>
              </a:ext>
            </a:extLst>
          </p:cNvPr>
          <p:cNvSpPr>
            <a:spLocks noGrp="1"/>
          </p:cNvSpPr>
          <p:nvPr>
            <p:ph type="ftr" sz="quarter" idx="11"/>
          </p:nvPr>
        </p:nvSpPr>
        <p:spPr/>
        <p:txBody>
          <a:bodyPr/>
          <a:lstStyle>
            <a:lvl1pPr>
              <a:defRPr/>
            </a:lvl1pPr>
            <a:extLst/>
          </a:lstStyle>
          <a:p>
            <a:endParaRPr lang="en-US" dirty="0"/>
          </a:p>
        </p:txBody>
      </p:sp>
      <p:sp>
        <p:nvSpPr>
          <p:cNvPr id="4" name="Slide Number Placeholder 3">
            <a:extLst>
              <a:ext uri="{FF2B5EF4-FFF2-40B4-BE49-F238E27FC236}">
                <a16:creationId xmlns:a16="http://schemas.microsoft.com/office/drawing/2014/main" id="{FAED7361-F7CA-4A21-AFC3-2C785754DF15}"/>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46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lang="en-GB"/>
              <a:t>Click to edit Master title style</a:t>
            </a:r>
            <a:endParaRPr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GB"/>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13">
            <a:extLst>
              <a:ext uri="{FF2B5EF4-FFF2-40B4-BE49-F238E27FC236}">
                <a16:creationId xmlns:a16="http://schemas.microsoft.com/office/drawing/2014/main" id="{17DFA367-5D09-44E8-8ECC-CC1D9A00585C}"/>
              </a:ext>
            </a:extLst>
          </p:cNvPr>
          <p:cNvSpPr>
            <a:spLocks noGrp="1"/>
          </p:cNvSpPr>
          <p:nvPr>
            <p:ph type="dt" sz="half" idx="10"/>
          </p:nvPr>
        </p:nvSpPr>
        <p:spPr/>
        <p:txBody>
          <a:bodyPr/>
          <a:lstStyle>
            <a:lvl1pPr>
              <a:defRPr/>
            </a:lvl1pPr>
          </a:lstStyle>
          <a:p>
            <a:fld id="{B61BEF0D-F0BB-DE4B-95CE-6DB70DBA9567}" type="datetimeFigureOut">
              <a:rPr lang="en-US" smtClean="0"/>
              <a:pPr/>
              <a:t>2/6/2025</a:t>
            </a:fld>
            <a:endParaRPr lang="en-US" dirty="0"/>
          </a:p>
        </p:txBody>
      </p:sp>
      <p:sp>
        <p:nvSpPr>
          <p:cNvPr id="6" name="Footer Placeholder 2">
            <a:extLst>
              <a:ext uri="{FF2B5EF4-FFF2-40B4-BE49-F238E27FC236}">
                <a16:creationId xmlns:a16="http://schemas.microsoft.com/office/drawing/2014/main" id="{7D2FA711-3F60-42EC-B21E-EB0281447423}"/>
              </a:ext>
            </a:extLst>
          </p:cNvPr>
          <p:cNvSpPr>
            <a:spLocks noGrp="1"/>
          </p:cNvSpPr>
          <p:nvPr>
            <p:ph type="ftr" sz="quarter" idx="11"/>
          </p:nvPr>
        </p:nvSpPr>
        <p:spPr/>
        <p:txBody>
          <a:bodyPr/>
          <a:lstStyle>
            <a:lvl1pPr>
              <a:defRPr/>
            </a:lvl1pPr>
          </a:lstStyle>
          <a:p>
            <a:endParaRPr lang="en-US" dirty="0"/>
          </a:p>
        </p:txBody>
      </p:sp>
      <p:sp>
        <p:nvSpPr>
          <p:cNvPr id="7" name="Slide Number Placeholder 22">
            <a:extLst>
              <a:ext uri="{FF2B5EF4-FFF2-40B4-BE49-F238E27FC236}">
                <a16:creationId xmlns:a16="http://schemas.microsoft.com/office/drawing/2014/main" id="{9BE8D522-1F77-4866-99B6-3135B27943B5}"/>
              </a:ext>
            </a:extLst>
          </p:cNvPr>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63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4E693D-AB8E-4E9C-ACE1-76318FEA3335}"/>
              </a:ext>
            </a:extLst>
          </p:cNvPr>
          <p:cNvSpPr/>
          <p:nvPr/>
        </p:nvSpPr>
        <p:spPr>
          <a:xfrm>
            <a:off x="491067" y="0"/>
            <a:ext cx="11703051"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cxnSp>
        <p:nvCxnSpPr>
          <p:cNvPr id="6" name="Straight Connector 5">
            <a:extLst>
              <a:ext uri="{FF2B5EF4-FFF2-40B4-BE49-F238E27FC236}">
                <a16:creationId xmlns:a16="http://schemas.microsoft.com/office/drawing/2014/main" id="{33CAE8ED-4E18-4A8C-BA04-A9B4D4B6CBB8}"/>
              </a:ext>
            </a:extLst>
          </p:cNvPr>
          <p:cNvCxnSpPr/>
          <p:nvPr/>
        </p:nvCxnSpPr>
        <p:spPr>
          <a:xfrm flipV="1">
            <a:off x="484717" y="1884363"/>
            <a:ext cx="1170940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id="{CB9C0E57-BEA1-405C-BBA3-F353C539792F}"/>
              </a:ext>
            </a:extLst>
          </p:cNvPr>
          <p:cNvGrpSpPr>
            <a:grpSpLocks/>
          </p:cNvGrpSpPr>
          <p:nvPr/>
        </p:nvGrpSpPr>
        <p:grpSpPr bwMode="auto">
          <a:xfrm rot="5400000">
            <a:off x="11375762" y="1197770"/>
            <a:ext cx="131762" cy="171449"/>
            <a:chOff x="6668087" y="1297746"/>
            <a:chExt cx="161840" cy="156602"/>
          </a:xfrm>
        </p:grpSpPr>
        <p:cxnSp>
          <p:nvCxnSpPr>
            <p:cNvPr id="8" name="Straight Connector 7">
              <a:extLst>
                <a:ext uri="{FF2B5EF4-FFF2-40B4-BE49-F238E27FC236}">
                  <a16:creationId xmlns:a16="http://schemas.microsoft.com/office/drawing/2014/main" id="{D6E23146-199D-4092-97A4-E9C06D349DC6}"/>
                </a:ext>
              </a:extLst>
            </p:cNvPr>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418B03C-C866-42D7-826F-6869E780F1A5}"/>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422AA1A-0EDD-4165-8BAB-0AE35AC6E10A}"/>
                </a:ext>
              </a:extLst>
            </p:cNvPr>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id="{42FEBE90-4B59-4374-83D4-DF82B184BF77}"/>
              </a:ext>
            </a:extLst>
          </p:cNvPr>
          <p:cNvGrpSpPr>
            <a:grpSpLocks/>
          </p:cNvGrpSpPr>
          <p:nvPr/>
        </p:nvGrpSpPr>
        <p:grpSpPr bwMode="auto">
          <a:xfrm rot="5400000">
            <a:off x="11578962" y="1350170"/>
            <a:ext cx="131762" cy="171449"/>
            <a:chOff x="6668087" y="1297746"/>
            <a:chExt cx="161840" cy="156602"/>
          </a:xfrm>
        </p:grpSpPr>
        <p:cxnSp>
          <p:nvCxnSpPr>
            <p:cNvPr id="12" name="Straight Connector 11">
              <a:extLst>
                <a:ext uri="{FF2B5EF4-FFF2-40B4-BE49-F238E27FC236}">
                  <a16:creationId xmlns:a16="http://schemas.microsoft.com/office/drawing/2014/main" id="{DCCE50DC-D690-4605-A75E-5BBDAA280450}"/>
                </a:ext>
              </a:extLst>
            </p:cNvPr>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B09445-8B4C-4E8C-9FCD-9D17486B61DD}"/>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6D0E69F-5063-4941-9C64-9BA00E9FF3E8}"/>
                </a:ext>
              </a:extLst>
            </p:cNvPr>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id="{5A7E77CA-E8A2-4FA1-9C1D-10E215236AAC}"/>
              </a:ext>
            </a:extLst>
          </p:cNvPr>
          <p:cNvGrpSpPr>
            <a:grpSpLocks/>
          </p:cNvGrpSpPr>
          <p:nvPr/>
        </p:nvGrpSpPr>
        <p:grpSpPr bwMode="auto">
          <a:xfrm rot="5400000">
            <a:off x="11115411" y="1453357"/>
            <a:ext cx="131763" cy="171451"/>
            <a:chOff x="6668087" y="1297746"/>
            <a:chExt cx="161840" cy="156602"/>
          </a:xfrm>
        </p:grpSpPr>
        <p:cxnSp>
          <p:nvCxnSpPr>
            <p:cNvPr id="16" name="Straight Connector 15">
              <a:extLst>
                <a:ext uri="{FF2B5EF4-FFF2-40B4-BE49-F238E27FC236}">
                  <a16:creationId xmlns:a16="http://schemas.microsoft.com/office/drawing/2014/main" id="{9D10BE76-1429-4E67-A48A-6423B85A6C72}"/>
                </a:ext>
              </a:extLst>
            </p:cNvPr>
            <p:cNvCxnSpPr/>
            <p:nvPr/>
          </p:nvCxnSpPr>
          <p:spPr>
            <a:xfrm rot="16200000">
              <a:off x="6663592" y="12906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A8CE645-B318-4460-852A-2F92EF7298F7}"/>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0F72690-E69B-44D3-A1F2-6B174C0F93A8}"/>
                </a:ext>
              </a:extLst>
            </p:cNvPr>
            <p:cNvCxnSpPr/>
            <p:nvPr/>
          </p:nvCxnSpPr>
          <p:spPr>
            <a:xfrm rot="5400000" flipH="1">
              <a:off x="6744512" y="12896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lang="en-GB"/>
              <a:t>Click to edit Master title style</a:t>
            </a:r>
            <a:endParaRPr lang="en-US"/>
          </a:p>
        </p:txBody>
      </p:sp>
      <p:sp>
        <p:nvSpPr>
          <p:cNvPr id="3" name="Picture Placeholder 2"/>
          <p:cNvSpPr>
            <a:spLocks noGrp="1"/>
          </p:cNvSpPr>
          <p:nvPr>
            <p:ph type="pic" idx="1"/>
          </p:nvPr>
        </p:nvSpPr>
        <p:spPr>
          <a:xfrm>
            <a:off x="490709" y="1893781"/>
            <a:ext cx="11704320" cy="4960144"/>
          </a:xfrm>
          <a:solidFill>
            <a:schemeClr val="bg2"/>
          </a:solidFill>
        </p:spPr>
        <p:txBody>
          <a:bodyPr>
            <a:normAutofit/>
          </a:bodyPr>
          <a:lstStyle>
            <a:lvl1pPr marL="0" indent="0">
              <a:buNone/>
              <a:defRPr sz="3200"/>
            </a:lvl1pPr>
            <a:extLst/>
          </a:lstStyle>
          <a:p>
            <a:pPr lvl="0"/>
            <a:r>
              <a:rPr lang="en-GB" noProof="0"/>
              <a:t>Click icon to add picture</a:t>
            </a:r>
            <a:endParaRPr lang="en-US" noProof="0"/>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GB"/>
              <a:t>Click to edit Master text styles</a:t>
            </a:r>
          </a:p>
        </p:txBody>
      </p:sp>
      <p:sp>
        <p:nvSpPr>
          <p:cNvPr id="19" name="Date Placeholder 4">
            <a:extLst>
              <a:ext uri="{FF2B5EF4-FFF2-40B4-BE49-F238E27FC236}">
                <a16:creationId xmlns:a16="http://schemas.microsoft.com/office/drawing/2014/main" id="{DFB597C6-A534-4883-BFBD-BE1E24996B6E}"/>
              </a:ext>
            </a:extLst>
          </p:cNvPr>
          <p:cNvSpPr>
            <a:spLocks noGrp="1"/>
          </p:cNvSpPr>
          <p:nvPr>
            <p:ph type="dt" sz="half" idx="10"/>
          </p:nvPr>
        </p:nvSpPr>
        <p:spPr>
          <a:xfrm>
            <a:off x="8636000" y="55563"/>
            <a:ext cx="2844800" cy="365125"/>
          </a:xfrm>
        </p:spPr>
        <p:txBody>
          <a:bodyPr/>
          <a:lstStyle>
            <a:lvl1pPr>
              <a:defRPr/>
            </a:lvl1pPr>
            <a:extLst/>
          </a:lstStyle>
          <a:p>
            <a:fld id="{B61BEF0D-F0BB-DE4B-95CE-6DB70DBA9567}" type="datetimeFigureOut">
              <a:rPr lang="en-US" smtClean="0"/>
              <a:pPr/>
              <a:t>2/6/2025</a:t>
            </a:fld>
            <a:endParaRPr lang="en-US" dirty="0"/>
          </a:p>
        </p:txBody>
      </p:sp>
      <p:sp>
        <p:nvSpPr>
          <p:cNvPr id="20" name="Footer Placeholder 5">
            <a:extLst>
              <a:ext uri="{FF2B5EF4-FFF2-40B4-BE49-F238E27FC236}">
                <a16:creationId xmlns:a16="http://schemas.microsoft.com/office/drawing/2014/main" id="{BABFA612-D089-4DD3-8407-8FDB75E91FF4}"/>
              </a:ext>
            </a:extLst>
          </p:cNvPr>
          <p:cNvSpPr>
            <a:spLocks noGrp="1"/>
          </p:cNvSpPr>
          <p:nvPr>
            <p:ph type="ftr" sz="quarter" idx="11"/>
          </p:nvPr>
        </p:nvSpPr>
        <p:spPr>
          <a:xfrm>
            <a:off x="1219200" y="55563"/>
            <a:ext cx="7416800" cy="365125"/>
          </a:xfrm>
        </p:spPr>
        <p:txBody>
          <a:bodyPr/>
          <a:lstStyle>
            <a:lvl1pPr>
              <a:defRPr/>
            </a:lvl1pPr>
            <a:extLst/>
          </a:lstStyle>
          <a:p>
            <a:endParaRPr lang="en-US" dirty="0"/>
          </a:p>
        </p:txBody>
      </p:sp>
      <p:sp>
        <p:nvSpPr>
          <p:cNvPr id="21" name="Slide Number Placeholder 6">
            <a:extLst>
              <a:ext uri="{FF2B5EF4-FFF2-40B4-BE49-F238E27FC236}">
                <a16:creationId xmlns:a16="http://schemas.microsoft.com/office/drawing/2014/main" id="{08E12710-8FBE-4E4B-A4FB-3F67D617CB0C}"/>
              </a:ext>
            </a:extLst>
          </p:cNvPr>
          <p:cNvSpPr>
            <a:spLocks noGrp="1"/>
          </p:cNvSpPr>
          <p:nvPr>
            <p:ph type="sldNum" sz="quarter" idx="12"/>
          </p:nvPr>
        </p:nvSpPr>
        <p:spPr>
          <a:xfrm>
            <a:off x="11480800" y="55563"/>
            <a:ext cx="609600" cy="365125"/>
          </a:xfrm>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433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0015D-E4F4-4EB0-B4BE-72FEFAAD7020}"/>
              </a:ext>
            </a:extLst>
          </p:cNvPr>
          <p:cNvSpPr/>
          <p:nvPr/>
        </p:nvSpPr>
        <p:spPr>
          <a:xfrm>
            <a:off x="1" y="1"/>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Rectangle 7">
            <a:extLst>
              <a:ext uri="{FF2B5EF4-FFF2-40B4-BE49-F238E27FC236}">
                <a16:creationId xmlns:a16="http://schemas.microsoft.com/office/drawing/2014/main" id="{C5C87660-DE40-448D-AF85-FBD85FD13C79}"/>
              </a:ext>
            </a:extLst>
          </p:cNvPr>
          <p:cNvSpPr/>
          <p:nvPr/>
        </p:nvSpPr>
        <p:spPr>
          <a:xfrm>
            <a:off x="340785" y="5046664"/>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9" name="Rectangle 8">
            <a:extLst>
              <a:ext uri="{FF2B5EF4-FFF2-40B4-BE49-F238E27FC236}">
                <a16:creationId xmlns:a16="http://schemas.microsoft.com/office/drawing/2014/main" id="{8E8B6AF1-2A7B-4366-9894-623529A828ED}"/>
              </a:ext>
            </a:extLst>
          </p:cNvPr>
          <p:cNvSpPr/>
          <p:nvPr/>
        </p:nvSpPr>
        <p:spPr>
          <a:xfrm>
            <a:off x="340785"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0" name="Rectangle 9">
            <a:extLst>
              <a:ext uri="{FF2B5EF4-FFF2-40B4-BE49-F238E27FC236}">
                <a16:creationId xmlns:a16="http://schemas.microsoft.com/office/drawing/2014/main" id="{B27498BF-2877-405D-A395-A70090AC1E95}"/>
              </a:ext>
            </a:extLst>
          </p:cNvPr>
          <p:cNvSpPr/>
          <p:nvPr/>
        </p:nvSpPr>
        <p:spPr>
          <a:xfrm>
            <a:off x="340785"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1" name="Rectangle 10">
            <a:extLst>
              <a:ext uri="{FF2B5EF4-FFF2-40B4-BE49-F238E27FC236}">
                <a16:creationId xmlns:a16="http://schemas.microsoft.com/office/drawing/2014/main" id="{AE1C14FE-F0F0-48DF-8D06-62487F19B184}"/>
              </a:ext>
            </a:extLst>
          </p:cNvPr>
          <p:cNvSpPr/>
          <p:nvPr/>
        </p:nvSpPr>
        <p:spPr>
          <a:xfrm>
            <a:off x="340785"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2" name="Rectangle 11">
            <a:extLst>
              <a:ext uri="{FF2B5EF4-FFF2-40B4-BE49-F238E27FC236}">
                <a16:creationId xmlns:a16="http://schemas.microsoft.com/office/drawing/2014/main" id="{2FC76BDB-06AE-42AB-988C-CCACE1689FC3}"/>
              </a:ext>
            </a:extLst>
          </p:cNvPr>
          <p:cNvSpPr/>
          <p:nvPr/>
        </p:nvSpPr>
        <p:spPr>
          <a:xfrm>
            <a:off x="412751" y="681039"/>
            <a:ext cx="6138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5" name="Rectangle 14">
            <a:extLst>
              <a:ext uri="{FF2B5EF4-FFF2-40B4-BE49-F238E27FC236}">
                <a16:creationId xmlns:a16="http://schemas.microsoft.com/office/drawing/2014/main" id="{A20A4BA2-DA1A-4616-A888-AC82E47A0A99}"/>
              </a:ext>
            </a:extLst>
          </p:cNvPr>
          <p:cNvSpPr/>
          <p:nvPr/>
        </p:nvSpPr>
        <p:spPr>
          <a:xfrm>
            <a:off x="357718" y="681039"/>
            <a:ext cx="381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16" name="Rectangle 15">
            <a:extLst>
              <a:ext uri="{FF2B5EF4-FFF2-40B4-BE49-F238E27FC236}">
                <a16:creationId xmlns:a16="http://schemas.microsoft.com/office/drawing/2014/main" id="{DA1C5E43-F97F-4160-B73D-D638A2FA8DA5}"/>
              </a:ext>
            </a:extLst>
          </p:cNvPr>
          <p:cNvSpPr/>
          <p:nvPr/>
        </p:nvSpPr>
        <p:spPr>
          <a:xfrm>
            <a:off x="332318" y="681039"/>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7" name="Rectangle 16">
            <a:extLst>
              <a:ext uri="{FF2B5EF4-FFF2-40B4-BE49-F238E27FC236}">
                <a16:creationId xmlns:a16="http://schemas.microsoft.com/office/drawing/2014/main" id="{FF5DCF98-437E-4FD1-8F46-63F957A6B8E0}"/>
              </a:ext>
            </a:extLst>
          </p:cNvPr>
          <p:cNvSpPr/>
          <p:nvPr/>
        </p:nvSpPr>
        <p:spPr>
          <a:xfrm>
            <a:off x="296333" y="681039"/>
            <a:ext cx="10584"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2" name="Title Placeholder 21">
            <a:extLst>
              <a:ext uri="{FF2B5EF4-FFF2-40B4-BE49-F238E27FC236}">
                <a16:creationId xmlns:a16="http://schemas.microsoft.com/office/drawing/2014/main" id="{020CCEBF-570A-4CCA-BBFF-D9F723C8DF80}"/>
              </a:ext>
            </a:extLst>
          </p:cNvPr>
          <p:cNvSpPr>
            <a:spLocks noGrp="1"/>
          </p:cNvSpPr>
          <p:nvPr>
            <p:ph type="title"/>
          </p:nvPr>
        </p:nvSpPr>
        <p:spPr>
          <a:xfrm>
            <a:off x="1219200" y="512763"/>
            <a:ext cx="10363200" cy="914400"/>
          </a:xfrm>
          <a:prstGeom prst="rect">
            <a:avLst/>
          </a:prstGeom>
        </p:spPr>
        <p:txBody>
          <a:bodyPr vert="horz" anchor="t">
            <a:noAutofit/>
          </a:bodyPr>
          <a:lstStyle/>
          <a:p>
            <a:r>
              <a:rPr lang="en-GB"/>
              <a:t>Click to edit Master title style</a:t>
            </a:r>
            <a:endParaRPr lang="en-US"/>
          </a:p>
        </p:txBody>
      </p:sp>
      <p:sp>
        <p:nvSpPr>
          <p:cNvPr id="1036" name="Text Placeholder 12">
            <a:extLst>
              <a:ext uri="{FF2B5EF4-FFF2-40B4-BE49-F238E27FC236}">
                <a16:creationId xmlns:a16="http://schemas.microsoft.com/office/drawing/2014/main" id="{0024E178-A3B7-43CE-B909-1B23E7D140CB}"/>
              </a:ext>
            </a:extLst>
          </p:cNvPr>
          <p:cNvSpPr>
            <a:spLocks noGrp="1"/>
          </p:cNvSpPr>
          <p:nvPr>
            <p:ph type="body" idx="1"/>
          </p:nvPr>
        </p:nvSpPr>
        <p:spPr bwMode="auto">
          <a:xfrm>
            <a:off x="1219200" y="178435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4" name="Date Placeholder 13">
            <a:extLst>
              <a:ext uri="{FF2B5EF4-FFF2-40B4-BE49-F238E27FC236}">
                <a16:creationId xmlns:a16="http://schemas.microsoft.com/office/drawing/2014/main" id="{D2923816-0CD7-4273-9B59-F5133366B794}"/>
              </a:ext>
            </a:extLst>
          </p:cNvPr>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B61BEF0D-F0BB-DE4B-95CE-6DB70DBA9567}" type="datetimeFigureOut">
              <a:rPr lang="en-US" smtClean="0"/>
              <a:pPr/>
              <a:t>2/6/2025</a:t>
            </a:fld>
            <a:endParaRPr lang="en-US" dirty="0"/>
          </a:p>
        </p:txBody>
      </p:sp>
      <p:sp>
        <p:nvSpPr>
          <p:cNvPr id="3" name="Footer Placeholder 2">
            <a:extLst>
              <a:ext uri="{FF2B5EF4-FFF2-40B4-BE49-F238E27FC236}">
                <a16:creationId xmlns:a16="http://schemas.microsoft.com/office/drawing/2014/main" id="{DEDB7E87-C98F-4223-95DE-ABBACBBFC840}"/>
              </a:ext>
            </a:extLst>
          </p:cNvPr>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a:extLst>
              <a:ext uri="{FF2B5EF4-FFF2-40B4-BE49-F238E27FC236}">
                <a16:creationId xmlns:a16="http://schemas.microsoft.com/office/drawing/2014/main" id="{B720B828-26B4-4816-AA4F-50BA2B639C70}"/>
              </a:ext>
            </a:extLst>
          </p:cNvPr>
          <p:cNvSpPr>
            <a:spLocks noGrp="1"/>
          </p:cNvSpPr>
          <p:nvPr>
            <p:ph type="sldNum" sz="quarter" idx="4"/>
          </p:nvPr>
        </p:nvSpPr>
        <p:spPr>
          <a:xfrm>
            <a:off x="11480800" y="6416676"/>
            <a:ext cx="6096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261173"/>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l" rtl="0" eaLnBrk="1" fontAlgn="base" hangingPunct="1">
        <a:spcBef>
          <a:spcPct val="0"/>
        </a:spcBef>
        <a:spcAft>
          <a:spcPct val="0"/>
        </a:spcAft>
        <a:defRPr sz="4000" kern="1200" spc="-100">
          <a:solidFill>
            <a:srgbClr val="C1EEFF"/>
          </a:solidFill>
          <a:latin typeface="+mj-lt"/>
          <a:ea typeface="+mj-ea"/>
          <a:cs typeface="+mj-cs"/>
        </a:defRPr>
      </a:lvl1pPr>
      <a:lvl2pPr algn="l" rtl="0" eaLnBrk="1" fontAlgn="base" hangingPunct="1">
        <a:spcBef>
          <a:spcPct val="0"/>
        </a:spcBef>
        <a:spcAft>
          <a:spcPct val="0"/>
        </a:spcAft>
        <a:defRPr sz="4000">
          <a:solidFill>
            <a:srgbClr val="C1EEFF"/>
          </a:solidFill>
          <a:latin typeface="Consolas" pitchFamily="49" charset="0"/>
        </a:defRPr>
      </a:lvl2pPr>
      <a:lvl3pPr algn="l" rtl="0" eaLnBrk="1" fontAlgn="base" hangingPunct="1">
        <a:spcBef>
          <a:spcPct val="0"/>
        </a:spcBef>
        <a:spcAft>
          <a:spcPct val="0"/>
        </a:spcAft>
        <a:defRPr sz="4000">
          <a:solidFill>
            <a:srgbClr val="C1EEFF"/>
          </a:solidFill>
          <a:latin typeface="Consolas" pitchFamily="49" charset="0"/>
        </a:defRPr>
      </a:lvl3pPr>
      <a:lvl4pPr algn="l" rtl="0" eaLnBrk="1" fontAlgn="base" hangingPunct="1">
        <a:spcBef>
          <a:spcPct val="0"/>
        </a:spcBef>
        <a:spcAft>
          <a:spcPct val="0"/>
        </a:spcAft>
        <a:defRPr sz="4000">
          <a:solidFill>
            <a:srgbClr val="C1EEFF"/>
          </a:solidFill>
          <a:latin typeface="Consolas" pitchFamily="49" charset="0"/>
        </a:defRPr>
      </a:lvl4pPr>
      <a:lvl5pPr algn="l" rtl="0" eaLnBrk="1" fontAlgn="base" hangingPunct="1">
        <a:spcBef>
          <a:spcPct val="0"/>
        </a:spcBef>
        <a:spcAft>
          <a:spcPct val="0"/>
        </a:spcAft>
        <a:defRPr sz="4000">
          <a:solidFill>
            <a:srgbClr val="C1EEFF"/>
          </a:solidFill>
          <a:latin typeface="Consolas" pitchFamily="49" charset="0"/>
        </a:defRPr>
      </a:lvl5pPr>
      <a:lvl6pPr marL="457200" algn="l" rtl="0" eaLnBrk="1" fontAlgn="base" hangingPunct="1">
        <a:spcBef>
          <a:spcPct val="0"/>
        </a:spcBef>
        <a:spcAft>
          <a:spcPct val="0"/>
        </a:spcAft>
        <a:defRPr sz="4000">
          <a:solidFill>
            <a:srgbClr val="C1EEFF"/>
          </a:solidFill>
          <a:latin typeface="Consolas" pitchFamily="49" charset="0"/>
        </a:defRPr>
      </a:lvl6pPr>
      <a:lvl7pPr marL="914400" algn="l" rtl="0" eaLnBrk="1" fontAlgn="base" hangingPunct="1">
        <a:spcBef>
          <a:spcPct val="0"/>
        </a:spcBef>
        <a:spcAft>
          <a:spcPct val="0"/>
        </a:spcAft>
        <a:defRPr sz="4000">
          <a:solidFill>
            <a:srgbClr val="C1EEFF"/>
          </a:solidFill>
          <a:latin typeface="Consolas" pitchFamily="49" charset="0"/>
        </a:defRPr>
      </a:lvl7pPr>
      <a:lvl8pPr marL="1371600" algn="l" rtl="0" eaLnBrk="1" fontAlgn="base" hangingPunct="1">
        <a:spcBef>
          <a:spcPct val="0"/>
        </a:spcBef>
        <a:spcAft>
          <a:spcPct val="0"/>
        </a:spcAft>
        <a:defRPr sz="4000">
          <a:solidFill>
            <a:srgbClr val="C1EEFF"/>
          </a:solidFill>
          <a:latin typeface="Consolas" pitchFamily="49" charset="0"/>
        </a:defRPr>
      </a:lvl8pPr>
      <a:lvl9pPr marL="1828800" algn="l" rtl="0" eaLnBrk="1" fontAlgn="base" hangingPunct="1">
        <a:spcBef>
          <a:spcPct val="0"/>
        </a:spcBef>
        <a:spcAft>
          <a:spcPct val="0"/>
        </a:spcAft>
        <a:defRPr sz="4000">
          <a:solidFill>
            <a:srgbClr val="C1EEFF"/>
          </a:solidFill>
          <a:latin typeface="Consolas" pitchFamily="49" charset="0"/>
        </a:defRPr>
      </a:lvl9pPr>
      <a:extLst/>
    </p:titleStyle>
    <p:bodyStyle>
      <a:lvl1pPr marL="411163" indent="-342900" algn="l" rtl="0" eaLnBrk="1" fontAlgn="base" hangingPunct="1">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1" fontAlgn="base" hangingPunct="1">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1" fontAlgn="base" hangingPunct="1">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1" fontAlgn="base" hangingPunct="1">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tif"/><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A270-00E0-93ED-844F-DFF76D718562}"/>
              </a:ext>
            </a:extLst>
          </p:cNvPr>
          <p:cNvSpPr>
            <a:spLocks noGrp="1"/>
          </p:cNvSpPr>
          <p:nvPr>
            <p:ph type="title"/>
          </p:nvPr>
        </p:nvSpPr>
        <p:spPr>
          <a:xfrm>
            <a:off x="635431" y="512763"/>
            <a:ext cx="11099367" cy="1796484"/>
          </a:xfrm>
        </p:spPr>
        <p:txBody>
          <a:bodyPr>
            <a:normAutofit/>
          </a:bodyPr>
          <a:lstStyle/>
          <a:p>
            <a:r>
              <a:rPr lang="en-GB" sz="4800" b="1" dirty="0">
                <a:latin typeface="Arial Black" panose="020B0A04020102020204" pitchFamily="34" charset="0"/>
              </a:rPr>
              <a:t>Monostotic Mandibular Caffey’s Disease– Case Report</a:t>
            </a:r>
          </a:p>
        </p:txBody>
      </p:sp>
      <p:sp>
        <p:nvSpPr>
          <p:cNvPr id="3" name="Content Placeholder 2">
            <a:extLst>
              <a:ext uri="{FF2B5EF4-FFF2-40B4-BE49-F238E27FC236}">
                <a16:creationId xmlns:a16="http://schemas.microsoft.com/office/drawing/2014/main" id="{F9361935-D621-DD1C-2994-F120BECFFC52}"/>
              </a:ext>
            </a:extLst>
          </p:cNvPr>
          <p:cNvSpPr>
            <a:spLocks noGrp="1"/>
          </p:cNvSpPr>
          <p:nvPr>
            <p:ph idx="1"/>
          </p:nvPr>
        </p:nvSpPr>
        <p:spPr>
          <a:xfrm>
            <a:off x="838199" y="2523049"/>
            <a:ext cx="11099367" cy="4334951"/>
          </a:xfrm>
        </p:spPr>
        <p:txBody>
          <a:bodyPr/>
          <a:lstStyle/>
          <a:p>
            <a:pPr marL="0" lvl="0" indent="0" rtl="0">
              <a:lnSpc>
                <a:spcPct val="115000"/>
              </a:lnSpc>
              <a:spcAft>
                <a:spcPts val="800"/>
              </a:spcAft>
              <a:buNone/>
              <a:tabLst>
                <a:tab pos="457200" algn="l"/>
              </a:tabLst>
            </a:pPr>
            <a:r>
              <a:rPr lang="en-US" sz="3200" b="1" dirty="0">
                <a:latin typeface="Aptos Display" panose="020B0004020202020204" pitchFamily="34" charset="0"/>
              </a:rPr>
              <a:t> WALAA  ABDULLAH G</a:t>
            </a:r>
            <a:r>
              <a:rPr lang="en-GB" sz="3200" b="1" dirty="0">
                <a:latin typeface="Aptos Display" panose="020B0004020202020204" pitchFamily="34" charset="0"/>
              </a:rPr>
              <a:t>OUDA</a:t>
            </a:r>
            <a:r>
              <a:rPr lang="en-GB" sz="3200" kern="100" baseline="30000" dirty="0">
                <a:latin typeface="Aptos Display" panose="020B0004020202020204" pitchFamily="34" charset="0"/>
                <a:cs typeface="Times New Roman" panose="02020603050405020304" pitchFamily="18" charset="0"/>
              </a:rPr>
              <a:t>1</a:t>
            </a:r>
            <a:r>
              <a:rPr lang="en-US" sz="3200" b="1" dirty="0">
                <a:latin typeface="Aptos Display" panose="020B0004020202020204" pitchFamily="34" charset="0"/>
              </a:rPr>
              <a:t> </a:t>
            </a:r>
            <a:r>
              <a:rPr lang="en-GB" sz="3200" b="1" dirty="0">
                <a:latin typeface="Aptos Display" panose="020B0004020202020204" pitchFamily="34" charset="0"/>
              </a:rPr>
              <a:t>, EMAN AKARY</a:t>
            </a:r>
            <a:r>
              <a:rPr lang="en-GB" sz="3200" b="1" kern="100" baseline="30000" dirty="0">
                <a:latin typeface="Aptos Display" panose="020B0004020202020204" pitchFamily="34" charset="0"/>
                <a:ea typeface="Aptos" panose="020B0004020202020204" pitchFamily="34" charset="0"/>
                <a:cs typeface="Times New Roman" panose="02020603050405020304" pitchFamily="18" charset="0"/>
              </a:rPr>
              <a:t>2 </a:t>
            </a:r>
            <a:r>
              <a:rPr lang="en-US" sz="3200" b="1" dirty="0">
                <a:latin typeface="Aptos Display" panose="020B0004020202020204" pitchFamily="34" charset="0"/>
              </a:rPr>
              <a:t>, AMAL HASSAN </a:t>
            </a:r>
            <a:r>
              <a:rPr lang="en-US" sz="3200" b="1" kern="100" dirty="0">
                <a:effectLst/>
                <a:latin typeface="Aptos Display" panose="020B0004020202020204" pitchFamily="34" charset="0"/>
                <a:ea typeface="Aptos" panose="020B0004020202020204" pitchFamily="34" charset="0"/>
                <a:cs typeface="Times New Roman" panose="02020603050405020304" pitchFamily="18" charset="0"/>
              </a:rPr>
              <a:t>EL SABAGH</a:t>
            </a:r>
            <a:r>
              <a:rPr lang="en-GB" sz="3200" kern="100" baseline="30000" dirty="0">
                <a:effectLst/>
                <a:latin typeface="Aptos Display" panose="020B0004020202020204" pitchFamily="34" charset="0"/>
                <a:ea typeface="Aptos" panose="020B0004020202020204" pitchFamily="34" charset="0"/>
                <a:cs typeface="Times New Roman" panose="02020603050405020304" pitchFamily="18" charset="0"/>
              </a:rPr>
              <a:t>3</a:t>
            </a:r>
            <a:endParaRPr lang="en-GB" sz="3200" kern="100" baseline="30000" dirty="0">
              <a:latin typeface="Aptos Display" panose="020B0004020202020204" pitchFamily="34" charset="0"/>
              <a:ea typeface="Aptos" panose="020B0004020202020204" pitchFamily="34" charset="0"/>
              <a:cs typeface="Times New Roman" panose="02020603050405020304" pitchFamily="18" charset="0"/>
            </a:endParaRPr>
          </a:p>
          <a:p>
            <a:pPr marL="514350" lvl="0" indent="-514350" rtl="0">
              <a:lnSpc>
                <a:spcPct val="115000"/>
              </a:lnSpc>
              <a:spcAft>
                <a:spcPts val="800"/>
              </a:spcAft>
              <a:buAutoNum type="arabicPeriod"/>
              <a:tabLst>
                <a:tab pos="457200" algn="l"/>
              </a:tabLst>
            </a:pPr>
            <a:r>
              <a:rPr lang="en-US" sz="2600" b="1" dirty="0">
                <a:latin typeface="Aptos Display" panose="020B0004020202020204" pitchFamily="34" charset="0"/>
              </a:rPr>
              <a:t>CONSULTTANT FARWANIYA HOSPITAL.  ASSISTAN PROFESSOR OF RADIODIAGNOSIS MENOFIA UNIVERSITY. EGYPT.</a:t>
            </a:r>
          </a:p>
          <a:p>
            <a:pPr marL="514350" lvl="0" indent="-514350" rtl="0">
              <a:lnSpc>
                <a:spcPct val="115000"/>
              </a:lnSpc>
              <a:spcAft>
                <a:spcPts val="800"/>
              </a:spcAft>
              <a:buAutoNum type="arabicPeriod"/>
              <a:tabLst>
                <a:tab pos="457200" algn="l"/>
              </a:tabLst>
            </a:pPr>
            <a:r>
              <a:rPr lang="en-US" sz="2600" b="1" dirty="0">
                <a:latin typeface="Aptos Display" panose="020B0004020202020204" pitchFamily="34" charset="0"/>
              </a:rPr>
              <a:t>SENIOR OF RADIODIAGNOSIS FARWANIYA HOSPITAL ( MD&amp; FRCR).</a:t>
            </a:r>
          </a:p>
          <a:p>
            <a:pPr marL="514350" lvl="0" indent="-514350" rtl="0">
              <a:lnSpc>
                <a:spcPct val="115000"/>
              </a:lnSpc>
              <a:spcAft>
                <a:spcPts val="800"/>
              </a:spcAft>
              <a:buAutoNum type="arabicPeriod"/>
              <a:tabLst>
                <a:tab pos="457200" algn="l"/>
              </a:tabLst>
            </a:pPr>
            <a:r>
              <a:rPr lang="en-US" sz="2600" b="1" dirty="0">
                <a:latin typeface="Aptos Display" panose="020B0004020202020204" pitchFamily="34" charset="0"/>
              </a:rPr>
              <a:t>SENIOR OF RADIODIAGNOSIS FARWANIYA HOSPITAL.</a:t>
            </a:r>
            <a:endParaRPr lang="en-GB" sz="2600" dirty="0">
              <a:latin typeface="Aptos Display" panose="020B0004020202020204" pitchFamily="34" charset="0"/>
            </a:endParaRPr>
          </a:p>
          <a:p>
            <a:endParaRPr lang="en-GB" dirty="0"/>
          </a:p>
        </p:txBody>
      </p:sp>
    </p:spTree>
    <p:extLst>
      <p:ext uri="{BB962C8B-B14F-4D97-AF65-F5344CB8AC3E}">
        <p14:creationId xmlns:p14="http://schemas.microsoft.com/office/powerpoint/2010/main" val="86968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268E39C-CCA2-E406-3876-A521727D244D}"/>
              </a:ext>
            </a:extLst>
          </p:cNvPr>
          <p:cNvSpPr>
            <a:spLocks noGrp="1"/>
          </p:cNvSpPr>
          <p:nvPr>
            <p:ph idx="1"/>
          </p:nvPr>
        </p:nvSpPr>
        <p:spPr>
          <a:xfrm>
            <a:off x="511445" y="27606"/>
            <a:ext cx="11680556" cy="978957"/>
          </a:xfrm>
        </p:spPr>
        <p:txBody>
          <a:bodyPr>
            <a:normAutofit fontScale="25000" lnSpcReduction="20000"/>
          </a:bodyPr>
          <a:lstStyle/>
          <a:p>
            <a:pPr marL="0" indent="0" fontAlgn="base">
              <a:lnSpc>
                <a:spcPct val="110000"/>
              </a:lnSpc>
              <a:spcBef>
                <a:spcPct val="0"/>
              </a:spcBef>
              <a:spcAft>
                <a:spcPct val="0"/>
              </a:spcAft>
              <a:buClr>
                <a:schemeClr val="tx2"/>
              </a:buClr>
              <a:buSzPct val="95000"/>
              <a:buNone/>
              <a:defRPr/>
            </a:pPr>
            <a:r>
              <a:rPr lang="en-GB" sz="8800" b="1" dirty="0">
                <a:solidFill>
                  <a:srgbClr val="FFC000"/>
                </a:solidFill>
                <a:latin typeface="Times New Roman" panose="02020603050405020304" pitchFamily="18" charset="0"/>
                <a:ea typeface="+mj-ea"/>
                <a:cs typeface="Times New Roman" panose="02020603050405020304" pitchFamily="18" charset="0"/>
              </a:rPr>
              <a:t>History:</a:t>
            </a:r>
          </a:p>
          <a:p>
            <a:pPr marL="228600" indent="-228600" defTabSz="914400" fontAlgn="base">
              <a:lnSpc>
                <a:spcPct val="110000"/>
              </a:lnSpc>
              <a:spcBef>
                <a:spcPts val="1000"/>
              </a:spcBef>
              <a:spcAft>
                <a:spcPct val="0"/>
              </a:spcAft>
              <a:buClr>
                <a:schemeClr val="tx2"/>
              </a:buClr>
              <a:buSzPct val="95000"/>
              <a:buFont typeface="Arial" panose="020B0604020202020204" pitchFamily="34" charset="0"/>
              <a:buChar char="•"/>
              <a:defRPr/>
            </a:pPr>
            <a:r>
              <a:rPr lang="en-GB" sz="8000" dirty="0">
                <a:latin typeface="Times New Roman" panose="02020603050405020304" pitchFamily="18" charset="0"/>
                <a:cs typeface="Times New Roman" panose="02020603050405020304" pitchFamily="18" charset="0"/>
              </a:rPr>
              <a:t>A 5 -month-old female child complained of swelling of the left cheek with fever and irritability. The swelling is hard, fixed to the bone, red and painful. </a:t>
            </a:r>
          </a:p>
        </p:txBody>
      </p:sp>
      <p:sp>
        <p:nvSpPr>
          <p:cNvPr id="6" name="TextBox 5">
            <a:extLst>
              <a:ext uri="{FF2B5EF4-FFF2-40B4-BE49-F238E27FC236}">
                <a16:creationId xmlns:a16="http://schemas.microsoft.com/office/drawing/2014/main" id="{58523BD3-B6EF-60DD-4167-3E278FF454C1}"/>
              </a:ext>
            </a:extLst>
          </p:cNvPr>
          <p:cNvSpPr txBox="1"/>
          <p:nvPr/>
        </p:nvSpPr>
        <p:spPr>
          <a:xfrm>
            <a:off x="479392" y="1006563"/>
            <a:ext cx="11680556" cy="3603038"/>
          </a:xfrm>
          <a:prstGeom prst="rect">
            <a:avLst/>
          </a:prstGeom>
          <a:noFill/>
        </p:spPr>
        <p:txBody>
          <a:bodyPr wrap="square">
            <a:spAutoFit/>
          </a:bodyPr>
          <a:lstStyle/>
          <a:p>
            <a:pPr marL="0" indent="0">
              <a:spcBef>
                <a:spcPct val="0"/>
              </a:spcBef>
              <a:buFont typeface="Wingdings" panose="05000000000000000000" pitchFamily="2" charset="2"/>
              <a:buNone/>
              <a:defRPr/>
            </a:pPr>
            <a:r>
              <a:rPr lang="en-US" sz="2200" b="1" dirty="0">
                <a:solidFill>
                  <a:srgbClr val="FFC000"/>
                </a:solidFill>
                <a:latin typeface="Times New Roman" panose="02020603050405020304" pitchFamily="18" charset="0"/>
                <a:ea typeface="+mj-ea"/>
                <a:cs typeface="Times New Roman" panose="02020603050405020304" pitchFamily="18" charset="0"/>
              </a:rPr>
              <a:t>Imaging</a:t>
            </a:r>
            <a:r>
              <a:rPr lang="en-US" sz="2200" spc="-100" dirty="0">
                <a:solidFill>
                  <a:srgbClr val="FFC000"/>
                </a:solidFill>
                <a:latin typeface="Times New Roman" panose="02020603050405020304" pitchFamily="18" charset="0"/>
                <a:ea typeface="+mj-ea"/>
                <a:cs typeface="Times New Roman" panose="02020603050405020304" pitchFamily="18" charset="0"/>
              </a:rPr>
              <a:t> </a:t>
            </a:r>
            <a:r>
              <a:rPr lang="en-US" sz="2200" b="1" dirty="0">
                <a:solidFill>
                  <a:srgbClr val="FFC000"/>
                </a:solidFill>
                <a:latin typeface="Times New Roman" panose="02020603050405020304" pitchFamily="18" charset="0"/>
                <a:ea typeface="+mj-ea"/>
                <a:cs typeface="Times New Roman" panose="02020603050405020304" pitchFamily="18" charset="0"/>
              </a:rPr>
              <a:t>findings</a:t>
            </a:r>
            <a:r>
              <a:rPr lang="en-US" sz="2200" spc="-100" dirty="0">
                <a:solidFill>
                  <a:srgbClr val="FFC000"/>
                </a:solidFill>
                <a:latin typeface="Times New Roman" panose="02020603050405020304" pitchFamily="18" charset="0"/>
                <a:ea typeface="+mj-ea"/>
                <a:cs typeface="Times New Roman" panose="02020603050405020304" pitchFamily="18" charset="0"/>
              </a:rPr>
              <a:t>:</a:t>
            </a:r>
          </a:p>
          <a:p>
            <a:pPr marL="228600" indent="-228600" eaLnBrk="1" hangingPunct="1">
              <a:lnSpc>
                <a:spcPct val="90000"/>
              </a:lnSpc>
              <a:spcBef>
                <a:spcPts val="1000"/>
              </a:spcBef>
              <a:buClr>
                <a:schemeClr val="tx2"/>
              </a:buClr>
              <a:buSzPct val="9500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CT shows diffuse left mandibular expansion, hyperostosis (with </a:t>
            </a:r>
            <a:r>
              <a:rPr lang="en-GB" sz="2000" dirty="0">
                <a:latin typeface="Times New Roman" panose="02020603050405020304" pitchFamily="18" charset="0"/>
                <a:cs typeface="Times New Roman" panose="02020603050405020304" pitchFamily="18" charset="0"/>
              </a:rPr>
              <a:t>abundant hyper </a:t>
            </a:r>
            <a:r>
              <a:rPr lang="en-GB" sz="2000" dirty="0" err="1">
                <a:latin typeface="Times New Roman" panose="02020603050405020304" pitchFamily="18" charset="0"/>
                <a:cs typeface="Times New Roman" panose="02020603050405020304" pitchFamily="18" charset="0"/>
              </a:rPr>
              <a:t>ostotic</a:t>
            </a:r>
            <a:r>
              <a:rPr lang="en-GB" sz="2000" dirty="0">
                <a:latin typeface="Times New Roman" panose="02020603050405020304" pitchFamily="18" charset="0"/>
                <a:cs typeface="Times New Roman" panose="02020603050405020304" pitchFamily="18" charset="0"/>
              </a:rPr>
              <a:t> changes of the cortical &amp; subcortical parts of the bone with loss of normal trabeculation) </a:t>
            </a:r>
            <a:r>
              <a:rPr lang="en-US" sz="2000" dirty="0">
                <a:latin typeface="Times New Roman" panose="02020603050405020304" pitchFamily="18" charset="0"/>
                <a:cs typeface="Times New Roman" panose="02020603050405020304" pitchFamily="18" charset="0"/>
              </a:rPr>
              <a:t>and subperiosteal bone formation. Associated with diffuse related enhancing soft tissue swelling involving the masticator space and the related masseter and pterygoid muscles as well as subcutaneous edema. Multiple variable sized mildly enlarged lymph nodes are noted at the upper and lower deep cervical groups more on the left side at the group </a:t>
            </a:r>
            <a:r>
              <a:rPr lang="en-US" sz="2000" dirty="0" err="1">
                <a:latin typeface="Times New Roman" panose="02020603050405020304" pitchFamily="18" charset="0"/>
                <a:cs typeface="Times New Roman" panose="02020603050405020304" pitchFamily="18" charset="0"/>
              </a:rPr>
              <a:t>IIa</a:t>
            </a:r>
            <a:r>
              <a:rPr lang="en-US" sz="2000" dirty="0">
                <a:latin typeface="Times New Roman" panose="02020603050405020304" pitchFamily="18" charset="0"/>
                <a:cs typeface="Times New Roman" panose="02020603050405020304" pitchFamily="18" charset="0"/>
              </a:rPr>
              <a:t>. </a:t>
            </a:r>
          </a:p>
          <a:p>
            <a:pPr marL="228600" indent="-228600" eaLnBrk="1" hangingPunct="1">
              <a:lnSpc>
                <a:spcPct val="90000"/>
              </a:lnSpc>
              <a:spcBef>
                <a:spcPts val="1000"/>
              </a:spcBef>
              <a:buClr>
                <a:schemeClr val="tx2"/>
              </a:buClr>
              <a:buSzPct val="95000"/>
              <a:buFont typeface="Arial" panose="020B0604020202020204" pitchFamily="34" charset="0"/>
              <a:buChar char="•"/>
              <a:defRPr/>
            </a:pPr>
            <a:r>
              <a:rPr lang="en-GB" sz="2000" dirty="0">
                <a:latin typeface="Times New Roman" panose="02020603050405020304" pitchFamily="18" charset="0"/>
                <a:cs typeface="Times New Roman" panose="02020603050405020304" pitchFamily="18" charset="0"/>
              </a:rPr>
              <a:t>MR: shows  the diffuse left mandibular expansion and the related soft tissue thickening of </a:t>
            </a:r>
            <a:r>
              <a:rPr lang="en-US" sz="2000" dirty="0">
                <a:latin typeface="Times New Roman" panose="02020603050405020304" pitchFamily="18" charset="0"/>
                <a:cs typeface="Times New Roman" panose="02020603050405020304" pitchFamily="18" charset="0"/>
              </a:rPr>
              <a:t>T1 hypointense and T2 hyperintense signal with marrow edema, cortical thickening, periosteal reaction and mild diffusion restriction. Post contrast scans show marked rather homogeneous marrow enhancement and diffuse enhancement of the related  soft tissue swelling.</a:t>
            </a:r>
            <a:endParaRPr lang="en-GB" sz="2000" dirty="0">
              <a:latin typeface="Times New Roman" panose="02020603050405020304" pitchFamily="18" charset="0"/>
              <a:cs typeface="Times New Roman" panose="02020603050405020304" pitchFamily="18" charset="0"/>
            </a:endParaRPr>
          </a:p>
          <a:p>
            <a:pPr marL="0" indent="0" defTabSz="914400">
              <a:lnSpc>
                <a:spcPct val="90000"/>
              </a:lnSpc>
              <a:spcBef>
                <a:spcPts val="1000"/>
              </a:spcBef>
              <a:buNone/>
              <a:defRPr/>
            </a:pPr>
            <a:r>
              <a:rPr lang="en-US" sz="2200" b="1" dirty="0">
                <a:solidFill>
                  <a:srgbClr val="FFC000"/>
                </a:solidFill>
                <a:latin typeface="Times New Roman" panose="02020603050405020304" pitchFamily="18" charset="0"/>
                <a:ea typeface="+mj-ea"/>
                <a:cs typeface="Times New Roman" panose="02020603050405020304" pitchFamily="18" charset="0"/>
              </a:rPr>
              <a:t>Final diagnosis: </a:t>
            </a:r>
            <a:r>
              <a:rPr lang="en-GB" sz="2000" dirty="0"/>
              <a:t>Monostotic  mandibular Caffey Disease (Pathohistological proved).</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D2DC96-3565-AE2C-17FA-10307E6B36E7}"/>
              </a:ext>
            </a:extLst>
          </p:cNvPr>
          <p:cNvSpPr txBox="1"/>
          <p:nvPr/>
        </p:nvSpPr>
        <p:spPr>
          <a:xfrm>
            <a:off x="511443" y="4516388"/>
            <a:ext cx="11616454" cy="1390124"/>
          </a:xfrm>
          <a:prstGeom prst="rect">
            <a:avLst/>
          </a:prstGeom>
          <a:noFill/>
        </p:spPr>
        <p:txBody>
          <a:bodyPr wrap="square">
            <a:spAutoFit/>
          </a:bodyPr>
          <a:lstStyle/>
          <a:p>
            <a:pPr marL="0" indent="0">
              <a:spcBef>
                <a:spcPct val="0"/>
              </a:spcBef>
              <a:buNone/>
              <a:defRPr/>
            </a:pPr>
            <a:r>
              <a:rPr lang="en-US" sz="2200" b="1" dirty="0">
                <a:solidFill>
                  <a:srgbClr val="FFC000"/>
                </a:solidFill>
                <a:latin typeface="Times New Roman" panose="02020603050405020304" pitchFamily="18" charset="0"/>
                <a:ea typeface="+mj-ea"/>
                <a:cs typeface="Times New Roman" panose="02020603050405020304" pitchFamily="18" charset="0"/>
              </a:rPr>
              <a:t>Discussion:</a:t>
            </a:r>
          </a:p>
          <a:p>
            <a:pPr eaLnBrk="1" hangingPunct="1">
              <a:lnSpc>
                <a:spcPct val="90000"/>
              </a:lnSpc>
              <a:spcBef>
                <a:spcPts val="1000"/>
              </a:spcBef>
              <a:buClr>
                <a:schemeClr val="tx2"/>
              </a:buClr>
              <a:buSzPct val="95000"/>
              <a:defRPr/>
            </a:pPr>
            <a:r>
              <a:rPr lang="en-GB" sz="2000" dirty="0">
                <a:latin typeface="Times New Roman" panose="02020603050405020304" pitchFamily="18" charset="0"/>
                <a:cs typeface="Times New Roman" panose="02020603050405020304" pitchFamily="18" charset="0"/>
              </a:rPr>
              <a:t>Caffey disease, also referred to as infantile cortical hyperostosis, is a self-limiting inflammatory disease of bone, typically diagnosed in infancy (ages less than five months). This disease is characterized by asymmetric, often polyostotic bony hyperostosis and expansion, with a predilection for the mandible (70-90%). </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2F3D643-F2CD-D59E-FDA8-E13EF40034EB}"/>
              </a:ext>
            </a:extLst>
          </p:cNvPr>
          <p:cNvSpPr txBox="1"/>
          <p:nvPr/>
        </p:nvSpPr>
        <p:spPr>
          <a:xfrm>
            <a:off x="479392" y="5983568"/>
            <a:ext cx="11680556" cy="738664"/>
          </a:xfrm>
          <a:prstGeom prst="rect">
            <a:avLst/>
          </a:prstGeom>
          <a:noFill/>
        </p:spPr>
        <p:txBody>
          <a:bodyPr wrap="square">
            <a:spAutoFit/>
          </a:bodyPr>
          <a:lstStyle/>
          <a:p>
            <a:r>
              <a:rPr lang="en-GB" sz="2200" b="1" dirty="0">
                <a:solidFill>
                  <a:srgbClr val="FFC000"/>
                </a:solidFill>
                <a:latin typeface="Times New Roman" panose="02020603050405020304" pitchFamily="18" charset="0"/>
                <a:ea typeface="+mj-ea"/>
                <a:cs typeface="Times New Roman" panose="02020603050405020304" pitchFamily="18" charset="0"/>
              </a:rPr>
              <a:t>Treatment </a:t>
            </a:r>
            <a:r>
              <a:rPr lang="en-GB" sz="2000" dirty="0">
                <a:latin typeface="Times New Roman" panose="02020603050405020304" pitchFamily="18" charset="0"/>
                <a:cs typeface="Times New Roman" panose="02020603050405020304" pitchFamily="18" charset="0"/>
              </a:rPr>
              <a:t>supportive treatment (e.g., nonsteroidal anti-inflammatory drugs) was giving with spontaneous resolution of symptoms and no recurrence.</a:t>
            </a:r>
          </a:p>
        </p:txBody>
      </p:sp>
    </p:spTree>
    <p:extLst>
      <p:ext uri="{BB962C8B-B14F-4D97-AF65-F5344CB8AC3E}">
        <p14:creationId xmlns:p14="http://schemas.microsoft.com/office/powerpoint/2010/main" val="304219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lose up of a scan of a human body&#10;&#10;Description automatically generated">
            <a:extLst>
              <a:ext uri="{FF2B5EF4-FFF2-40B4-BE49-F238E27FC236}">
                <a16:creationId xmlns:a16="http://schemas.microsoft.com/office/drawing/2014/main" id="{880FB8D7-5FC2-C9D5-75FA-C8D4A18B2AC6}"/>
              </a:ext>
            </a:extLst>
          </p:cNvPr>
          <p:cNvPicPr>
            <a:picLocks noChangeAspect="1"/>
          </p:cNvPicPr>
          <p:nvPr/>
        </p:nvPicPr>
        <p:blipFill>
          <a:blip r:embed="rId2"/>
          <a:srcRect l="27320" t="33755" r="20190" b="31431"/>
          <a:stretch/>
        </p:blipFill>
        <p:spPr>
          <a:xfrm>
            <a:off x="542414" y="2458397"/>
            <a:ext cx="2911986" cy="2368569"/>
          </a:xfrm>
          <a:prstGeom prst="rect">
            <a:avLst/>
          </a:prstGeom>
        </p:spPr>
      </p:pic>
      <p:pic>
        <p:nvPicPr>
          <p:cNvPr id="19" name="Picture 18" descr="A mri of a brain&#10;&#10;Description automatically generated">
            <a:extLst>
              <a:ext uri="{FF2B5EF4-FFF2-40B4-BE49-F238E27FC236}">
                <a16:creationId xmlns:a16="http://schemas.microsoft.com/office/drawing/2014/main" id="{3DC3C76B-F0BD-7C72-4F75-DCAB78E8E95C}"/>
              </a:ext>
            </a:extLst>
          </p:cNvPr>
          <p:cNvPicPr>
            <a:picLocks noChangeAspect="1"/>
          </p:cNvPicPr>
          <p:nvPr/>
        </p:nvPicPr>
        <p:blipFill>
          <a:blip r:embed="rId3"/>
          <a:stretch>
            <a:fillRect/>
          </a:stretch>
        </p:blipFill>
        <p:spPr>
          <a:xfrm>
            <a:off x="3360778" y="2503618"/>
            <a:ext cx="2575368" cy="2537838"/>
          </a:xfrm>
          <a:prstGeom prst="rect">
            <a:avLst/>
          </a:prstGeom>
        </p:spPr>
      </p:pic>
      <p:pic>
        <p:nvPicPr>
          <p:cNvPr id="15" name="Picture 14" descr="A close-up of a brain mri&#10;&#10;Description automatically generated">
            <a:extLst>
              <a:ext uri="{FF2B5EF4-FFF2-40B4-BE49-F238E27FC236}">
                <a16:creationId xmlns:a16="http://schemas.microsoft.com/office/drawing/2014/main" id="{39A059F0-4F0E-4000-B6A2-83199820414D}"/>
              </a:ext>
            </a:extLst>
          </p:cNvPr>
          <p:cNvPicPr>
            <a:picLocks noChangeAspect="1"/>
          </p:cNvPicPr>
          <p:nvPr/>
        </p:nvPicPr>
        <p:blipFill>
          <a:blip r:embed="rId4"/>
          <a:stretch>
            <a:fillRect/>
          </a:stretch>
        </p:blipFill>
        <p:spPr>
          <a:xfrm>
            <a:off x="9444963" y="2506575"/>
            <a:ext cx="2646171" cy="2502058"/>
          </a:xfrm>
          <a:prstGeom prst="rect">
            <a:avLst/>
          </a:prstGeom>
        </p:spPr>
      </p:pic>
      <p:pic>
        <p:nvPicPr>
          <p:cNvPr id="13" name="Picture 12" descr="A close-up of a scan of a human body&#10;&#10;Description automatically generated">
            <a:extLst>
              <a:ext uri="{FF2B5EF4-FFF2-40B4-BE49-F238E27FC236}">
                <a16:creationId xmlns:a16="http://schemas.microsoft.com/office/drawing/2014/main" id="{4FECB77D-E14F-B75B-DCD4-7CE520C9354B}"/>
              </a:ext>
            </a:extLst>
          </p:cNvPr>
          <p:cNvPicPr>
            <a:picLocks noChangeAspect="1"/>
          </p:cNvPicPr>
          <p:nvPr/>
        </p:nvPicPr>
        <p:blipFill>
          <a:blip r:embed="rId5"/>
          <a:stretch>
            <a:fillRect/>
          </a:stretch>
        </p:blipFill>
        <p:spPr>
          <a:xfrm>
            <a:off x="6096000" y="2519211"/>
            <a:ext cx="3319902" cy="2547807"/>
          </a:xfrm>
          <a:prstGeom prst="rect">
            <a:avLst/>
          </a:prstGeom>
        </p:spPr>
      </p:pic>
      <p:pic>
        <p:nvPicPr>
          <p:cNvPr id="10" name="Picture 9" descr="A close-up of a ct scan&#10;&#10;Description automatically generated">
            <a:extLst>
              <a:ext uri="{FF2B5EF4-FFF2-40B4-BE49-F238E27FC236}">
                <a16:creationId xmlns:a16="http://schemas.microsoft.com/office/drawing/2014/main" id="{A595FC38-803A-E375-ABD6-DDD2E9D02D5D}"/>
              </a:ext>
            </a:extLst>
          </p:cNvPr>
          <p:cNvPicPr>
            <a:picLocks noChangeAspect="1"/>
          </p:cNvPicPr>
          <p:nvPr/>
        </p:nvPicPr>
        <p:blipFill>
          <a:blip r:embed="rId6"/>
          <a:srcRect l="3790" t="-468" r="2934"/>
          <a:stretch/>
        </p:blipFill>
        <p:spPr>
          <a:xfrm>
            <a:off x="3152006" y="40559"/>
            <a:ext cx="2546522" cy="2433921"/>
          </a:xfrm>
          <a:prstGeom prst="rect">
            <a:avLst/>
          </a:prstGeom>
        </p:spPr>
      </p:pic>
      <p:pic>
        <p:nvPicPr>
          <p:cNvPr id="8" name="Picture 7" descr="A close-up of a person's chest&#10;&#10;Description automatically generated">
            <a:extLst>
              <a:ext uri="{FF2B5EF4-FFF2-40B4-BE49-F238E27FC236}">
                <a16:creationId xmlns:a16="http://schemas.microsoft.com/office/drawing/2014/main" id="{BBF8B463-3DAA-0B09-EA01-F26ED7E7DA13}"/>
              </a:ext>
            </a:extLst>
          </p:cNvPr>
          <p:cNvPicPr>
            <a:picLocks noChangeAspect="1"/>
          </p:cNvPicPr>
          <p:nvPr/>
        </p:nvPicPr>
        <p:blipFill>
          <a:blip r:embed="rId7"/>
          <a:stretch>
            <a:fillRect/>
          </a:stretch>
        </p:blipFill>
        <p:spPr>
          <a:xfrm>
            <a:off x="5782995" y="40559"/>
            <a:ext cx="3040128" cy="2434247"/>
          </a:xfrm>
          <a:prstGeom prst="rect">
            <a:avLst/>
          </a:prstGeom>
        </p:spPr>
      </p:pic>
      <p:pic>
        <p:nvPicPr>
          <p:cNvPr id="4" name="Picture 3" descr="A close-up of a scan of a person's face&#10;&#10;Description automatically generated">
            <a:extLst>
              <a:ext uri="{FF2B5EF4-FFF2-40B4-BE49-F238E27FC236}">
                <a16:creationId xmlns:a16="http://schemas.microsoft.com/office/drawing/2014/main" id="{450300A1-E6D9-CBE4-7B49-C79A2B0EC589}"/>
              </a:ext>
            </a:extLst>
          </p:cNvPr>
          <p:cNvPicPr>
            <a:picLocks noChangeAspect="1"/>
          </p:cNvPicPr>
          <p:nvPr/>
        </p:nvPicPr>
        <p:blipFill>
          <a:blip r:embed="rId8"/>
          <a:stretch>
            <a:fillRect/>
          </a:stretch>
        </p:blipFill>
        <p:spPr>
          <a:xfrm>
            <a:off x="9037096" y="40559"/>
            <a:ext cx="3002447" cy="2410917"/>
          </a:xfrm>
          <a:prstGeom prst="rect">
            <a:avLst/>
          </a:prstGeom>
        </p:spPr>
      </p:pic>
      <p:pic>
        <p:nvPicPr>
          <p:cNvPr id="2" name="Picture 1" descr="A close-up of a brain scan&#10;&#10;Description automatically generated">
            <a:extLst>
              <a:ext uri="{FF2B5EF4-FFF2-40B4-BE49-F238E27FC236}">
                <a16:creationId xmlns:a16="http://schemas.microsoft.com/office/drawing/2014/main" id="{DE73C1C2-29BA-DDF3-1EF5-0318CC48B020}"/>
              </a:ext>
            </a:extLst>
          </p:cNvPr>
          <p:cNvPicPr>
            <a:picLocks noChangeAspect="1"/>
          </p:cNvPicPr>
          <p:nvPr/>
        </p:nvPicPr>
        <p:blipFill>
          <a:blip r:embed="rId9"/>
          <a:srcRect l="1490" t="-1040" r="7999" b="37991"/>
          <a:stretch/>
        </p:blipFill>
        <p:spPr>
          <a:xfrm>
            <a:off x="542411" y="142260"/>
            <a:ext cx="2609595" cy="2256733"/>
          </a:xfrm>
          <a:prstGeom prst="rect">
            <a:avLst/>
          </a:prstGeom>
        </p:spPr>
      </p:pic>
      <p:sp>
        <p:nvSpPr>
          <p:cNvPr id="25" name="TextBox 24">
            <a:extLst>
              <a:ext uri="{FF2B5EF4-FFF2-40B4-BE49-F238E27FC236}">
                <a16:creationId xmlns:a16="http://schemas.microsoft.com/office/drawing/2014/main" id="{32D7F7AC-9A90-9550-A846-48519F1D522F}"/>
              </a:ext>
            </a:extLst>
          </p:cNvPr>
          <p:cNvSpPr txBox="1"/>
          <p:nvPr/>
        </p:nvSpPr>
        <p:spPr>
          <a:xfrm>
            <a:off x="542411" y="5146080"/>
            <a:ext cx="11720708" cy="1569660"/>
          </a:xfrm>
          <a:prstGeom prst="rect">
            <a:avLst/>
          </a:prstGeom>
          <a:noFill/>
        </p:spPr>
        <p:txBody>
          <a:bodyPr wrap="square">
            <a:spAutoFit/>
          </a:bodyPr>
          <a:lstStyle/>
          <a:p>
            <a:r>
              <a:rPr lang="en-GB" sz="1600" b="0" i="0" dirty="0">
                <a:effectLst/>
                <a:latin typeface="Times New Roman" panose="02020603050405020304" pitchFamily="18" charset="0"/>
                <a:cs typeface="Times New Roman" panose="02020603050405020304" pitchFamily="18" charset="0"/>
              </a:rPr>
              <a:t>CT images, : A&amp; B Axial </a:t>
            </a:r>
            <a:r>
              <a:rPr lang="en-GB" sz="1600" dirty="0">
                <a:latin typeface="Times New Roman" panose="02020603050405020304" pitchFamily="18" charset="0"/>
                <a:cs typeface="Times New Roman" panose="02020603050405020304" pitchFamily="18" charset="0"/>
              </a:rPr>
              <a:t>and sagittal bone window: showing left mandibular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diffuse expansion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with </a:t>
            </a:r>
            <a:r>
              <a:rPr lang="en-GB" sz="1600" dirty="0">
                <a:latin typeface="Times New Roman" panose="02020603050405020304" pitchFamily="18" charset="0"/>
                <a:cs typeface="Times New Roman" panose="02020603050405020304" pitchFamily="18" charset="0"/>
              </a:rPr>
              <a:t>abundant hyper </a:t>
            </a:r>
            <a:r>
              <a:rPr lang="en-GB" sz="1600" dirty="0" err="1">
                <a:latin typeface="Times New Roman" panose="02020603050405020304" pitchFamily="18" charset="0"/>
                <a:cs typeface="Times New Roman" panose="02020603050405020304" pitchFamily="18" charset="0"/>
              </a:rPr>
              <a:t>ostotic</a:t>
            </a:r>
            <a:r>
              <a:rPr lang="en-GB" sz="1600" dirty="0">
                <a:latin typeface="Times New Roman" panose="02020603050405020304" pitchFamily="18" charset="0"/>
                <a:cs typeface="Times New Roman" panose="02020603050405020304" pitchFamily="18" charset="0"/>
              </a:rPr>
              <a:t> changes of the cortical and subcortical parts of the bone and loss of normal trabeculation (green arrow).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C&amp;D axial pre and post contrast images: show diffuse related enhancing soft tissue swelling </a:t>
            </a:r>
            <a:r>
              <a:rPr lang="en-US" sz="1600" dirty="0">
                <a:latin typeface="Times New Roman" panose="02020603050405020304" pitchFamily="18" charset="0"/>
                <a:ea typeface="Calibri" panose="020F0502020204030204" pitchFamily="34" charset="0"/>
                <a:cs typeface="Times New Roman" panose="02020603050405020304" pitchFamily="18" charset="0"/>
              </a:rPr>
              <a:t>(white arrow)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as well as mildly enlarged group II a lymph nodes.</a:t>
            </a:r>
          </a:p>
          <a:p>
            <a:r>
              <a:rPr lang="en-GB" sz="1600" b="0" i="0" dirty="0">
                <a:effectLst/>
                <a:latin typeface="Times New Roman" panose="02020603050405020304" pitchFamily="18" charset="0"/>
                <a:cs typeface="Times New Roman" panose="02020603050405020304" pitchFamily="18" charset="0"/>
              </a:rPr>
              <a:t>MR: E&amp; F: axial T1 and coronal T2 Fat Sat showing  the </a:t>
            </a:r>
            <a:r>
              <a:rPr lang="en-GB" sz="1600" b="0" i="0">
                <a:effectLst/>
                <a:latin typeface="Times New Roman" panose="02020603050405020304" pitchFamily="18" charset="0"/>
                <a:cs typeface="Times New Roman" panose="02020603050405020304" pitchFamily="18" charset="0"/>
              </a:rPr>
              <a:t>diffuse left mandibular </a:t>
            </a:r>
            <a:r>
              <a:rPr lang="en-GB" sz="1600" b="0" i="0" dirty="0">
                <a:effectLst/>
                <a:latin typeface="Times New Roman" panose="02020603050405020304" pitchFamily="18" charset="0"/>
                <a:cs typeface="Times New Roman" panose="02020603050405020304" pitchFamily="18" charset="0"/>
              </a:rPr>
              <a:t>expansion and the related soft tissue thickening </a:t>
            </a:r>
            <a:r>
              <a:rPr lang="en-GB" sz="1600" dirty="0">
                <a:latin typeface="Times New Roman" panose="02020603050405020304" pitchFamily="18" charset="0"/>
                <a:cs typeface="Times New Roman" panose="02020603050405020304" pitchFamily="18" charset="0"/>
              </a:rPr>
              <a:t>display</a:t>
            </a:r>
            <a:r>
              <a:rPr lang="en-GB" sz="1600" b="0" i="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T1 hypointense and T2 hyperintense signal with cortical thickening and periosteal reaction. G &amp; H axial and coronal post contrast:  showing avid rather homogenous enhancement of the left mandibular lesion and the related soft tissue thickening. </a:t>
            </a:r>
            <a:endParaRPr lang="en-GB" sz="16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F03CAD9-818D-F02A-4D09-011528A3B045}"/>
              </a:ext>
            </a:extLst>
          </p:cNvPr>
          <p:cNvSpPr txBox="1"/>
          <p:nvPr/>
        </p:nvSpPr>
        <p:spPr>
          <a:xfrm>
            <a:off x="2642596" y="1804663"/>
            <a:ext cx="457455" cy="523220"/>
          </a:xfrm>
          <a:prstGeom prst="rect">
            <a:avLst/>
          </a:prstGeom>
          <a:noFill/>
        </p:spPr>
        <p:txBody>
          <a:bodyPr wrap="square" rtlCol="0">
            <a:spAutoFit/>
          </a:bodyPr>
          <a:lstStyle/>
          <a:p>
            <a:r>
              <a:rPr lang="en-GB" sz="2800" dirty="0"/>
              <a:t>A</a:t>
            </a:r>
          </a:p>
        </p:txBody>
      </p:sp>
      <p:sp>
        <p:nvSpPr>
          <p:cNvPr id="27" name="TextBox 26">
            <a:extLst>
              <a:ext uri="{FF2B5EF4-FFF2-40B4-BE49-F238E27FC236}">
                <a16:creationId xmlns:a16="http://schemas.microsoft.com/office/drawing/2014/main" id="{F423D72F-6530-E3B5-C4E9-016A082593E2}"/>
              </a:ext>
            </a:extLst>
          </p:cNvPr>
          <p:cNvSpPr txBox="1"/>
          <p:nvPr/>
        </p:nvSpPr>
        <p:spPr>
          <a:xfrm>
            <a:off x="8365668" y="2040396"/>
            <a:ext cx="457455" cy="523220"/>
          </a:xfrm>
          <a:prstGeom prst="rect">
            <a:avLst/>
          </a:prstGeom>
          <a:noFill/>
        </p:spPr>
        <p:txBody>
          <a:bodyPr wrap="square" rtlCol="0">
            <a:spAutoFit/>
          </a:bodyPr>
          <a:lstStyle/>
          <a:p>
            <a:r>
              <a:rPr lang="en-GB" sz="2800" dirty="0"/>
              <a:t>C</a:t>
            </a:r>
          </a:p>
        </p:txBody>
      </p:sp>
      <p:sp>
        <p:nvSpPr>
          <p:cNvPr id="28" name="TextBox 27">
            <a:extLst>
              <a:ext uri="{FF2B5EF4-FFF2-40B4-BE49-F238E27FC236}">
                <a16:creationId xmlns:a16="http://schemas.microsoft.com/office/drawing/2014/main" id="{92189593-4207-3DBA-4310-66FB8B44E055}"/>
              </a:ext>
            </a:extLst>
          </p:cNvPr>
          <p:cNvSpPr txBox="1"/>
          <p:nvPr/>
        </p:nvSpPr>
        <p:spPr>
          <a:xfrm>
            <a:off x="5273585" y="2040396"/>
            <a:ext cx="457455" cy="523220"/>
          </a:xfrm>
          <a:prstGeom prst="rect">
            <a:avLst/>
          </a:prstGeom>
          <a:noFill/>
        </p:spPr>
        <p:txBody>
          <a:bodyPr wrap="square" rtlCol="0">
            <a:spAutoFit/>
          </a:bodyPr>
          <a:lstStyle/>
          <a:p>
            <a:r>
              <a:rPr lang="en-GB" sz="2800" dirty="0"/>
              <a:t>B</a:t>
            </a:r>
          </a:p>
        </p:txBody>
      </p:sp>
      <p:sp>
        <p:nvSpPr>
          <p:cNvPr id="29" name="TextBox 28">
            <a:extLst>
              <a:ext uri="{FF2B5EF4-FFF2-40B4-BE49-F238E27FC236}">
                <a16:creationId xmlns:a16="http://schemas.microsoft.com/office/drawing/2014/main" id="{C426AFC3-CFAD-84FE-F393-1966B1479D8A}"/>
              </a:ext>
            </a:extLst>
          </p:cNvPr>
          <p:cNvSpPr txBox="1"/>
          <p:nvPr/>
        </p:nvSpPr>
        <p:spPr>
          <a:xfrm>
            <a:off x="2883889" y="4383521"/>
            <a:ext cx="457455" cy="523220"/>
          </a:xfrm>
          <a:prstGeom prst="rect">
            <a:avLst/>
          </a:prstGeom>
          <a:noFill/>
        </p:spPr>
        <p:txBody>
          <a:bodyPr wrap="square" rtlCol="0">
            <a:spAutoFit/>
          </a:bodyPr>
          <a:lstStyle/>
          <a:p>
            <a:r>
              <a:rPr lang="en-GB" sz="2800" dirty="0"/>
              <a:t>E</a:t>
            </a:r>
          </a:p>
        </p:txBody>
      </p:sp>
      <p:sp>
        <p:nvSpPr>
          <p:cNvPr id="31" name="TextBox 30">
            <a:extLst>
              <a:ext uri="{FF2B5EF4-FFF2-40B4-BE49-F238E27FC236}">
                <a16:creationId xmlns:a16="http://schemas.microsoft.com/office/drawing/2014/main" id="{CBDCF273-58C7-E5FC-8894-6E67460C51C0}"/>
              </a:ext>
            </a:extLst>
          </p:cNvPr>
          <p:cNvSpPr txBox="1"/>
          <p:nvPr/>
        </p:nvSpPr>
        <p:spPr>
          <a:xfrm>
            <a:off x="5324151" y="4548503"/>
            <a:ext cx="457455" cy="523220"/>
          </a:xfrm>
          <a:prstGeom prst="rect">
            <a:avLst/>
          </a:prstGeom>
          <a:noFill/>
        </p:spPr>
        <p:txBody>
          <a:bodyPr wrap="square" rtlCol="0">
            <a:spAutoFit/>
          </a:bodyPr>
          <a:lstStyle/>
          <a:p>
            <a:r>
              <a:rPr lang="en-GB" sz="2800" dirty="0"/>
              <a:t>F</a:t>
            </a:r>
          </a:p>
        </p:txBody>
      </p:sp>
      <p:sp>
        <p:nvSpPr>
          <p:cNvPr id="35" name="TextBox 34">
            <a:extLst>
              <a:ext uri="{FF2B5EF4-FFF2-40B4-BE49-F238E27FC236}">
                <a16:creationId xmlns:a16="http://schemas.microsoft.com/office/drawing/2014/main" id="{0EB4CA6B-3812-68EC-2888-0BDF1A369FD9}"/>
              </a:ext>
            </a:extLst>
          </p:cNvPr>
          <p:cNvSpPr txBox="1"/>
          <p:nvPr/>
        </p:nvSpPr>
        <p:spPr>
          <a:xfrm>
            <a:off x="8823123" y="4578455"/>
            <a:ext cx="457455" cy="523220"/>
          </a:xfrm>
          <a:prstGeom prst="rect">
            <a:avLst/>
          </a:prstGeom>
          <a:noFill/>
        </p:spPr>
        <p:txBody>
          <a:bodyPr wrap="square" rtlCol="0">
            <a:spAutoFit/>
          </a:bodyPr>
          <a:lstStyle/>
          <a:p>
            <a:r>
              <a:rPr lang="en-GB" sz="2800" dirty="0"/>
              <a:t>G</a:t>
            </a:r>
          </a:p>
        </p:txBody>
      </p:sp>
      <p:sp>
        <p:nvSpPr>
          <p:cNvPr id="37" name="TextBox 36">
            <a:extLst>
              <a:ext uri="{FF2B5EF4-FFF2-40B4-BE49-F238E27FC236}">
                <a16:creationId xmlns:a16="http://schemas.microsoft.com/office/drawing/2014/main" id="{58809B8B-1020-177E-BED0-0D3952F8AC7D}"/>
              </a:ext>
            </a:extLst>
          </p:cNvPr>
          <p:cNvSpPr txBox="1"/>
          <p:nvPr/>
        </p:nvSpPr>
        <p:spPr>
          <a:xfrm>
            <a:off x="11649586" y="4533895"/>
            <a:ext cx="457455" cy="523220"/>
          </a:xfrm>
          <a:prstGeom prst="rect">
            <a:avLst/>
          </a:prstGeom>
          <a:noFill/>
        </p:spPr>
        <p:txBody>
          <a:bodyPr wrap="square" rtlCol="0">
            <a:spAutoFit/>
          </a:bodyPr>
          <a:lstStyle/>
          <a:p>
            <a:r>
              <a:rPr lang="en-GB" sz="2800" dirty="0"/>
              <a:t>H</a:t>
            </a:r>
          </a:p>
        </p:txBody>
      </p:sp>
      <p:sp>
        <p:nvSpPr>
          <p:cNvPr id="38" name="TextBox 37">
            <a:extLst>
              <a:ext uri="{FF2B5EF4-FFF2-40B4-BE49-F238E27FC236}">
                <a16:creationId xmlns:a16="http://schemas.microsoft.com/office/drawing/2014/main" id="{35A393F3-FDC1-E092-CB5B-C180A85F1A4B}"/>
              </a:ext>
            </a:extLst>
          </p:cNvPr>
          <p:cNvSpPr txBox="1"/>
          <p:nvPr/>
        </p:nvSpPr>
        <p:spPr>
          <a:xfrm>
            <a:off x="11582088" y="2025617"/>
            <a:ext cx="457455" cy="523220"/>
          </a:xfrm>
          <a:prstGeom prst="rect">
            <a:avLst/>
          </a:prstGeom>
          <a:noFill/>
        </p:spPr>
        <p:txBody>
          <a:bodyPr wrap="square" rtlCol="0">
            <a:spAutoFit/>
          </a:bodyPr>
          <a:lstStyle/>
          <a:p>
            <a:r>
              <a:rPr lang="en-GB" sz="2800" dirty="0"/>
              <a:t>D</a:t>
            </a:r>
          </a:p>
        </p:txBody>
      </p:sp>
      <p:sp>
        <p:nvSpPr>
          <p:cNvPr id="3" name="Arrow: Right 2">
            <a:extLst>
              <a:ext uri="{FF2B5EF4-FFF2-40B4-BE49-F238E27FC236}">
                <a16:creationId xmlns:a16="http://schemas.microsoft.com/office/drawing/2014/main" id="{628749B8-B899-AED7-B46B-D16C24D5467E}"/>
              </a:ext>
            </a:extLst>
          </p:cNvPr>
          <p:cNvSpPr/>
          <p:nvPr/>
        </p:nvSpPr>
        <p:spPr>
          <a:xfrm rot="8460119">
            <a:off x="2731428" y="374164"/>
            <a:ext cx="457455" cy="243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08486B06-47C2-DA44-1A8A-87D4FEA46F73}"/>
              </a:ext>
            </a:extLst>
          </p:cNvPr>
          <p:cNvSpPr/>
          <p:nvPr/>
        </p:nvSpPr>
        <p:spPr>
          <a:xfrm rot="8460119">
            <a:off x="4718112" y="1249839"/>
            <a:ext cx="457455" cy="243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772D5334-C2DC-2193-5E2E-8796ECB87AD6}"/>
              </a:ext>
            </a:extLst>
          </p:cNvPr>
          <p:cNvSpPr/>
          <p:nvPr/>
        </p:nvSpPr>
        <p:spPr>
          <a:xfrm rot="8460119">
            <a:off x="8351334" y="712123"/>
            <a:ext cx="457455" cy="20754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5B8D6DD1-15B3-189A-1EF3-2F2C665C0201}"/>
              </a:ext>
            </a:extLst>
          </p:cNvPr>
          <p:cNvSpPr/>
          <p:nvPr/>
        </p:nvSpPr>
        <p:spPr>
          <a:xfrm rot="8460119">
            <a:off x="11552090" y="450434"/>
            <a:ext cx="457455" cy="24384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315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5723-B3D0-45F2-A744-E75F56FE7B0E}"/>
              </a:ext>
            </a:extLst>
          </p:cNvPr>
          <p:cNvSpPr>
            <a:spLocks noGrp="1"/>
          </p:cNvSpPr>
          <p:nvPr>
            <p:ph type="title"/>
          </p:nvPr>
        </p:nvSpPr>
        <p:spPr>
          <a:xfrm>
            <a:off x="463296" y="195072"/>
            <a:ext cx="10363200" cy="914400"/>
          </a:xfrm>
        </p:spPr>
        <p:txBody>
          <a:bodyPr/>
          <a:lstStyle/>
          <a:p>
            <a:r>
              <a:rPr lang="en-GB" dirty="0"/>
              <a:t>References:</a:t>
            </a:r>
          </a:p>
        </p:txBody>
      </p:sp>
      <p:sp>
        <p:nvSpPr>
          <p:cNvPr id="3" name="Content Placeholder 2">
            <a:extLst>
              <a:ext uri="{FF2B5EF4-FFF2-40B4-BE49-F238E27FC236}">
                <a16:creationId xmlns:a16="http://schemas.microsoft.com/office/drawing/2014/main" id="{AE008248-23A4-4EDF-96E7-011C35146E82}"/>
              </a:ext>
            </a:extLst>
          </p:cNvPr>
          <p:cNvSpPr>
            <a:spLocks noGrp="1"/>
          </p:cNvSpPr>
          <p:nvPr>
            <p:ph idx="1"/>
          </p:nvPr>
        </p:nvSpPr>
        <p:spPr>
          <a:xfrm>
            <a:off x="463296" y="1109472"/>
            <a:ext cx="11606784" cy="5073650"/>
          </a:xfrm>
        </p:spPr>
        <p:txBody>
          <a:bodyPr/>
          <a:lstStyle/>
          <a:p>
            <a:pPr marL="582613" indent="-514350">
              <a:buFont typeface="+mj-lt"/>
              <a:buAutoNum type="arabicPeriod"/>
            </a:pPr>
            <a:r>
              <a:rPr lang="fi-FI" dirty="0"/>
              <a:t>Ksenija Kova, Tomislav F. Hajn, et al. </a:t>
            </a:r>
            <a:r>
              <a:rPr lang="en-GB" dirty="0"/>
              <a:t>Mandibular Caffey’s Disease– Case Report. Coll. </a:t>
            </a:r>
            <a:r>
              <a:rPr lang="en-GB" dirty="0" err="1"/>
              <a:t>Antropol</a:t>
            </a:r>
            <a:r>
              <a:rPr lang="en-GB" dirty="0"/>
              <a:t>. Case report. 2007 1: 359–361.</a:t>
            </a:r>
          </a:p>
          <a:p>
            <a:pPr marL="582613" indent="-514350" algn="l">
              <a:buFont typeface="+mj-lt"/>
              <a:buAutoNum type="arabicPeriod"/>
            </a:pPr>
            <a:r>
              <a:rPr lang="en-GB" dirty="0"/>
              <a:t>Kumari M, Prasad SN, Meena A, et al. Monostotic femoral Caffey disease masquerading as Ewing sarcoma. BMJ Case Rep. 2024 Sep 30;17(9):e261790. </a:t>
            </a:r>
          </a:p>
          <a:p>
            <a:pPr marL="582613" indent="-514350" algn="l">
              <a:buFont typeface="+mj-lt"/>
              <a:buAutoNum type="arabicPeriod"/>
            </a:pPr>
            <a:r>
              <a:rPr lang="en-GB" dirty="0"/>
              <a:t>Chapman T, Menashe SJ, </a:t>
            </a:r>
            <a:r>
              <a:rPr lang="en-GB" dirty="0" err="1"/>
              <a:t>Taragin</a:t>
            </a:r>
            <a:r>
              <a:rPr lang="en-GB" dirty="0"/>
              <a:t> BH. Radiographic overlap of recurrent Caffey disease and chronic multifocal osteomyelitis (CRMO) with consideration of molecular origins. </a:t>
            </a:r>
            <a:r>
              <a:rPr lang="en-GB" dirty="0" err="1"/>
              <a:t>Pediatr</a:t>
            </a:r>
            <a:r>
              <a:rPr lang="en-GB" dirty="0"/>
              <a:t> </a:t>
            </a:r>
            <a:r>
              <a:rPr lang="en-GB" dirty="0" err="1"/>
              <a:t>Radiol</a:t>
            </a:r>
            <a:r>
              <a:rPr lang="en-GB" dirty="0"/>
              <a:t>. 2020 May;50(5):618-627. </a:t>
            </a:r>
          </a:p>
          <a:p>
            <a:pPr marL="68263" indent="0">
              <a:buNone/>
            </a:pPr>
            <a:endParaRPr lang="en-GB" dirty="0"/>
          </a:p>
        </p:txBody>
      </p:sp>
    </p:spTree>
    <p:extLst>
      <p:ext uri="{BB962C8B-B14F-4D97-AF65-F5344CB8AC3E}">
        <p14:creationId xmlns:p14="http://schemas.microsoft.com/office/powerpoint/2010/main" val="1975953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6">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6" id="{F541F928-CA9E-4ABB-8BBE-EEAB8301E67B}" vid="{D523EA4D-46CD-4D70-846E-DAC57A5124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Theme6</Template>
  <TotalTime>95763</TotalTime>
  <Words>565</Words>
  <Application>Microsoft Office PowerPoint</Application>
  <PresentationFormat>Widescreen</PresentationFormat>
  <Paragraphs>30</Paragraphs>
  <Slides>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Aptos</vt:lpstr>
      <vt:lpstr>Aptos Display</vt:lpstr>
      <vt:lpstr>Arial</vt:lpstr>
      <vt:lpstr>Arial Black</vt:lpstr>
      <vt:lpstr>Calibri</vt:lpstr>
      <vt:lpstr>Consolas</vt:lpstr>
      <vt:lpstr>Corbel</vt:lpstr>
      <vt:lpstr>Times New Roman</vt:lpstr>
      <vt:lpstr>Wingdings</vt:lpstr>
      <vt:lpstr>Wingdings 2</vt:lpstr>
      <vt:lpstr>Wingdings 3</vt:lpstr>
      <vt:lpstr>Theme6</vt:lpstr>
      <vt:lpstr>Monostotic Mandibular Caffey’s Disease– Case Report</vt:lpstr>
      <vt:lpstr>PowerPoint Presentation</vt:lpstr>
      <vt:lpstr>PowerPoint Presentation</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Malformaciones Uterinas Congénitas: Utero septado</dc:title>
  <dc:creator>MarieLiSa C.</dc:creator>
  <cp:lastModifiedBy>Abbas Kanjeta</cp:lastModifiedBy>
  <cp:revision>604</cp:revision>
  <dcterms:created xsi:type="dcterms:W3CDTF">2015-08-11T05:35:00Z</dcterms:created>
  <dcterms:modified xsi:type="dcterms:W3CDTF">2025-02-06T07:11:04Z</dcterms:modified>
</cp:coreProperties>
</file>